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71" r:id="rId3"/>
    <p:sldId id="258" r:id="rId4"/>
    <p:sldId id="257" r:id="rId5"/>
    <p:sldId id="259" r:id="rId6"/>
    <p:sldId id="276" r:id="rId7"/>
    <p:sldId id="280" r:id="rId8"/>
    <p:sldId id="272" r:id="rId9"/>
    <p:sldId id="260" r:id="rId10"/>
    <p:sldId id="270" r:id="rId11"/>
    <p:sldId id="264" r:id="rId12"/>
    <p:sldId id="266" r:id="rId13"/>
    <p:sldId id="267" r:id="rId14"/>
    <p:sldId id="265" r:id="rId15"/>
    <p:sldId id="261" r:id="rId16"/>
    <p:sldId id="262" r:id="rId17"/>
    <p:sldId id="263" r:id="rId18"/>
    <p:sldId id="277" r:id="rId19"/>
    <p:sldId id="273" r:id="rId20"/>
    <p:sldId id="279" r:id="rId21"/>
    <p:sldId id="268" r:id="rId22"/>
    <p:sldId id="269" r:id="rId23"/>
    <p:sldId id="274" r:id="rId24"/>
    <p:sldId id="27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C00"/>
    <a:srgbClr val="F011BE"/>
    <a:srgbClr val="001E3F"/>
    <a:srgbClr val="85134B"/>
    <a:srgbClr val="0074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47"/>
    <p:restoredTop sz="77048"/>
  </p:normalViewPr>
  <p:slideViewPr>
    <p:cSldViewPr snapToGrid="0">
      <p:cViewPr>
        <p:scale>
          <a:sx n="66" d="100"/>
          <a:sy n="66" d="100"/>
        </p:scale>
        <p:origin x="1176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2:59:32.45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24575,'56'8'0,"36"13"0,-33-7 0,4 2 0,11 4 0,3 1 0,2 2 0,-1 0 0,-10-2 0,-3 0 0,-8-1 0,-5 0 0,22 11 0,-31-12 0,-18-10 0,-9-6 0,4 0 0,6 6 0,6 4 0,0 2 0,-3-2 0,-6-2 0,-7 0 0,-6 2 0,-6 2 0,-3 4 0,-1 12 0,-5 17 0,-10 23 0,3-22 0,-1 4 0,-4 7 0,1 2 0,-1 6 0,0 1 0,1-1 0,1-2 0,1-8 0,2-4 0,-6 34 0,5-30 0,7-15 0,2-24 0,-7-5 0,7-14 0,-3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07.93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10.96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15.11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18.50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52.03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4091 81 24575,'-65'0'0,"4"0"0,14 0 0,1 0 0,-3 0 0,0 0 0,-1 0 0,-2-5 0,3-2 0,7 1 0,8 0 0,7 6 0,4 0 0,1 0 0,0 0 0,0 0 0,-1 0 0,-2 0 0,0 0 0,-1-2 0,0-1 0,0 0 0,0 0 0,-4 3 0,-1-2 0,-2-2 0,-2 1 0,3 1 0,5 2 0,2-2 0,3 0 0,-3-3 0,-4-1 0,-5 1 0,-4-1 0,0 2 0,1 1 0,3 2 0,5 1 0,2 0 0,-2 0 0,3 0 0,-1 0 0,-2 0 0,13 0 0,-7 0 0,6 0 0,-7 0 0,-2 0 0,2 0 0,4 1 0,1 3 0,1 3 0,-3 4 0,-4 2 0,-7-1 0,-11 0 0,-9-1 0,-9 4 0,-8 1 0,0 3 0,-5 3 0,2-1 0,1-1 0,1 0 0,11-3 0,2 1 0,7 1 0,0-1 0,3 1 0,1-3 0,2-1 0,2-2 0,3-2 0,5 1 0,6 0 0,3 2 0,-2 1 0,1-1 0,-5-2 0,-6-3 0,0 0 0,-1 3 0,9 1 0,3 3 0,1 6 0,0 3 0,-1 2 0,4 0 0,2-4 0,0-1 0,-1 0 0,-1-1 0,0-2 0,0-1 0,-2-2 0,-2 0 0,1 0 0,-3 3 0,1 1 0,1 3 0,0 0 0,-1-3 0,1-1 0,-1 2 0,0-2 0,-2 4 0,0 0 0,0 3 0,3 0 0,4 3 0,3 4 0,3 0 0,3 2 0,1 0 0,-2-3 0,1 2 0,-1-3 0,-2 0 0,1-1 0,-1-3 0,2-2 0,2-1 0,3 1 0,1 1 0,2 0 0,0 1 0,-2-1 0,2 0 0,1-1 0,2 1 0,0 1 0,-1 1 0,-2 1 0,-1-4 0,1-1 0,0-2 0,1 3 0,2 4 0,-2 2 0,1 4 0,1-1 0,0 0 0,0 4 0,0 1 0,-3 2 0,-3-4 0,2-4 0,-2-3 0,4-4 0,2-1 0,0 0 0,3 2 0,-2 2 0,-1 3 0,0-1 0,-2-1 0,2-1 0,0-4 0,0 0 0,3 1 0,0 1 0,0 2 0,0 1 0,0-1 0,0-2 0,0-1 0,0-5 0,2-3 0,1-1 0,3-3 0,4 1 0,3 4 0,0 1 0,-1 2 0,1 0 0,-1 1 0,3-1 0,1 0 0,0 0 0,1 0 0,0 0 0,2 0 0,0-1 0,0 2 0,1-3 0,0 0 0,0 0 0,2 0 0,-2 2 0,-3 1 0,-3-2 0,-3-1 0,1-3 0,-1 2 0,-2-7 0,2 6 0,-3-5 0,2 2 0,1-2 0,0 0 0,2 1 0,2 0 0,3 2 0,0 1 0,2-2 0,0 1 0,0 2 0,3-1 0,-1 1 0,0-1 0,0 0 0,1 0 0,-1-2 0,0 0 0,1-2 0,1 0 0,1-2 0,3-1 0,3 0 0,1 1 0,6 1 0,1 3 0,2 2 0,3 2 0,0 1 0,3-2 0,-2-1 0,-4-2 0,1-6 0,-3 0 0,6-1 0,4-1 0,6 4 0,4 1 0,0 1 0,-2 1 0,-5-3 0,-1-3 0,-2-2 0,-3-3 0,-3-2 0,-3-1 0,-3 0 0,0 0 0,2 0 0,1 0 0,0 0 0,-1 0 0,-2 0 0,-1 0 0,0 0 0,-1 0 0,-1 0 0,1 0 0,-1 0 0,1 0 0,1 0 0,-1-1 0,0-3 0,1-4 0,1-3 0,1-4 0,0 0 0,0 1 0,-1-1 0,-5 2 0,-4 0 0,1-2 0,3-2 0,7-3 0,2 0 0,-3-1 0,-1-1 0,0 1 0,4-3 0,3-3 0,6-2 0,3-3 0,1 1 0,-4 2 0,-4 5 0,-4 3 0,-2 3 0,-1 0 0,-3 1 0,1-2 0,-2-1 0,0-1 0,-1-3 0,-2 0 0,1-3 0,-2-3 0,1-1 0,-1-1 0,-1-1 0,0 3 0,0 1 0,-3 5 0,-1 5 0,-3-1 0,-1 2 0,0 0 0,-1 1 0,2 2 0,0-1 0,3-1 0,0-1 0,3-1 0,0 1 0,-3 3 0,-1-2 0,-3 2 0,-1-2 0,-1-3 0,-2 3 0,-1-2 0,0-1 0,1 0 0,-1 0 0,1 1 0,-1 0 0,1 0 0,0-3 0,1-1 0,1-3 0,0 0 0,2-4 0,-2 1 0,-1 3 0,-1-4 0,-2 4 0,0-3 0,-2 0 0,-3 3 0,-3-2 0,-2-3 0,-1-6 0,-1-8 0,2 1 0,1 1 0,-1 2 0,-1 7 0,0 2 0,-1 3 0,-1 3 0,-1 0 0,-2 1 0,0-1 0,0-2 0,0-2 0,0-1 0,0-4 0,0-5 0,0 0 0,0-2 0,0 4 0,0 3 0,0 2 0,-1 2 0,-2-2 0,-3-3 0,-3 1 0,-1-1 0,-1 0 0,-1 1 0,0-3 0,2-1 0,2-4 0,-1-1 0,3 2 0,-1 2 0,1 2 0,0-1 0,-5-2 0,-1 1 0,-2 1 0,3 3 0,2 3 0,2 2 0,1 1 0,-2 4 0,-1 3 0,0 4 0,1 2 0,0 0 0,-3-2 0,2 7 0,-7-7 0,1 3 0,-6-9 0,-5-5 0,-2-8 0,-3-2 0,1 2 0,5 3 0,4 11 0,2 6 0,-1 4 0,-12-6 0,12 7 0,-15-14 0,15 10 0,-5-3 0,0 4 0,3 8 0,-1 2 0,1 3 0,9 3 0,3 0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52.03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352 658 24575,'70'-28'0,"12"7"0,8 11 0,-1 6 0,-15 4 0,-10 0 0,-38 0 0,4 0 0,-30 1 0,-73 28 0,-18 8 0,11-6 0,-6 2 0,9-3 0,1-2 0,7-2 0,4-2 0,10-3 0,6-1 0,-17 11 0,30-5 0,17-3 0,9-1 0,1-1 0,3-3 0,3-9 0,55-52 0,27-6 0,-9 7 0,7 0 0,6 8 0,2 7 0,3 5 0,0 5 0,-11 5 0,-4 3 0,-17 4 0,-5 3 0,20 2 0,-26 0 0,1 0 0,-1 0 0,-7 0 0,-18 1 0,-13 9 0,-39 16 0,-37 13 0,21-16 0,-2-2 0,-7 0 0,1-1 0,-39 10 0,29-5 0,27-2 0,22-1 0,16-11 0,14 0 0,25-20 0,27-14 0,-20 5 0,3-2 0,6-2 0,1 1 0,-3 2 0,-2 2 0,36-4 0,-28 11 0,-24 8 0,-22 3 0,-69 15 0,-29 3 0,13-3 0,-5 1 0,-1-1 0,-1 0 0,-6 2 0,0 2 0,5 2 0,2 4 0,8 1 0,3 3 0,13-1 0,6 1 0,-13 18 0,27-16 0,19-18 0,14-18 0,22-25 0,25-26 0,-7 15 0,6-4 0,13-9 0,5-3 0,7-2 0,1-1 0,4-1 0,1 2 0,-5 6 0,-2 3 0,-9 9 0,-3 2 0,-10 7 0,-4 1 0,20-19 0,-8-10 0,-1-12 0,5-6 0,-3 8 0,-12 24 0,-13 15 0,-16 14 0,-7 0 0,-19 4 0,-27 1 0,-36 4 0,20 10 0,-4 5 0,-11 11 0,-1 6 0,-3 7 0,3 6 0,3 3 0,5 4 0,10-2 0,5 0 0,9-4 0,5 1 0,-12 37 0,15-2 0,14-12 0,9-20 0,9-20 0,18-17 0,28-16 0,28-12 0,-24 8 0,3 0 0,5 0 0,2 1 0,-1 4 0,1 2 0,-4 3 0,-2 2 0,32 0 0,-26 3 0,-22 3 0,-17 4 0,-10 5 0,-6 6 0,-10 11 0,-10 15 0,-9 11 0,-6 6 0,3 1 0,9 0 0,8 2 0,7 3 0,2-9 0,1-17 0,8-20 0,12-27 0,9-25 0,8-26 0,-2-15 0,-10 0 0,-9 8 0,-10 10 0,-12 2 0,-17 2 0,-21-2 0,-24-2 0,22 26 0,-2 2 0,-4 1 0,-1 3 0,-1 4 0,0 3 0,-2 5 0,0 3 0,3 3 0,0 3 0,-3 6 0,0 4 0,-3 7 0,2 6 0,0 6 0,3 6 0,0 7 0,3 4 0,4-2 0,5 1 0,6-3 0,4-1 0,-14 27 0,22-15 0,13-13 0,9-20 0,1-7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54.76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4091 81 24575,'-65'0'0,"4"0"0,14 0 0,1 0 0,-3 0 0,0 0 0,-1 0 0,-2-5 0,3-2 0,7 1 0,8 0 0,7 6 0,4 0 0,1 0 0,0 0 0,0 0 0,-1 0 0,-2 0 0,0 0 0,-1-2 0,0-1 0,0 0 0,0 0 0,-4 3 0,-1-2 0,-2-2 0,-2 1 0,3 1 0,5 2 0,2-2 0,3 0 0,-3-3 0,-4-1 0,-5 1 0,-4-1 0,0 2 0,1 1 0,3 2 0,5 1 0,2 0 0,-2 0 0,3 0 0,-1 0 0,-2 0 0,13 0 0,-7 0 0,6 0 0,-7 0 0,-2 0 0,2 0 0,4 1 0,1 3 0,1 3 0,-3 4 0,-4 2 0,-7-1 0,-11 0 0,-9-1 0,-9 4 0,-8 1 0,0 3 0,-5 3 0,2-1 0,1-1 0,1 0 0,11-3 0,2 1 0,7 1 0,0-1 0,3 1 0,1-3 0,2-1 0,2-2 0,3-2 0,5 1 0,6 0 0,3 2 0,-2 1 0,1-1 0,-5-2 0,-6-3 0,0 0 0,-1 3 0,9 1 0,3 3 0,1 6 0,0 3 0,-1 2 0,4 0 0,2-4 0,0-1 0,-1 0 0,-1-1 0,0-2 0,0-1 0,-2-2 0,-2 0 0,1 0 0,-3 3 0,1 1 0,1 3 0,0 0 0,-1-3 0,1-1 0,-1 2 0,0-2 0,-2 4 0,0 0 0,0 3 0,3 0 0,4 3 0,3 4 0,3 0 0,3 2 0,1 0 0,-2-3 0,1 2 0,-1-3 0,-2 0 0,1-1 0,-1-3 0,2-2 0,2-1 0,3 1 0,1 1 0,2 0 0,0 1 0,-2-1 0,2 0 0,1-1 0,2 1 0,0 1 0,-1 1 0,-2 1 0,-1-4 0,1-1 0,0-2 0,1 3 0,2 4 0,-2 2 0,1 4 0,1-1 0,0 0 0,0 4 0,0 1 0,-3 2 0,-3-4 0,2-4 0,-2-3 0,4-4 0,2-1 0,0 0 0,3 2 0,-2 2 0,-1 3 0,0-1 0,-2-1 0,2-1 0,0-4 0,0 0 0,3 1 0,0 1 0,0 2 0,0 1 0,0-1 0,0-2 0,0-1 0,0-5 0,2-3 0,1-1 0,3-3 0,4 1 0,3 4 0,0 1 0,-1 2 0,1 0 0,-1 1 0,3-1 0,1 0 0,0 0 0,1 0 0,0 0 0,2 0 0,0-1 0,0 2 0,1-3 0,0 0 0,0 0 0,2 0 0,-2 2 0,-3 1 0,-3-2 0,-3-1 0,1-3 0,-1 2 0,-2-7 0,2 6 0,-3-5 0,2 2 0,1-2 0,0 0 0,2 1 0,2 0 0,3 2 0,0 1 0,2-2 0,0 1 0,0 2 0,3-1 0,-1 1 0,0-1 0,0 0 0,1 0 0,-1-2 0,0 0 0,1-2 0,1 0 0,1-2 0,3-1 0,3 0 0,1 1 0,6 1 0,1 3 0,2 2 0,3 2 0,0 1 0,3-2 0,-2-1 0,-4-2 0,1-6 0,-3 0 0,6-1 0,4-1 0,6 4 0,4 1 0,0 1 0,-2 1 0,-5-3 0,-1-3 0,-2-2 0,-3-3 0,-3-2 0,-3-1 0,-3 0 0,0 0 0,2 0 0,1 0 0,0 0 0,-1 0 0,-2 0 0,-1 0 0,0 0 0,-1 0 0,-1 0 0,1 0 0,-1 0 0,1 0 0,1 0 0,-1-1 0,0-3 0,1-4 0,1-3 0,1-4 0,0 0 0,0 1 0,-1-1 0,-5 2 0,-4 0 0,1-2 0,3-2 0,7-3 0,2 0 0,-3-1 0,-1-1 0,0 1 0,4-3 0,3-3 0,6-2 0,3-3 0,1 1 0,-4 2 0,-4 5 0,-4 3 0,-2 3 0,-1 0 0,-3 1 0,1-2 0,-2-1 0,0-1 0,-1-3 0,-2 0 0,1-3 0,-2-3 0,1-1 0,-1-1 0,-1-1 0,0 3 0,0 1 0,-3 5 0,-1 5 0,-3-1 0,-1 2 0,0 0 0,-1 1 0,2 2 0,0-1 0,3-1 0,0-1 0,3-1 0,0 1 0,-3 3 0,-1-2 0,-3 2 0,-1-2 0,-1-3 0,-2 3 0,-1-2 0,0-1 0,1 0 0,-1 0 0,1 1 0,-1 0 0,1 0 0,0-3 0,1-1 0,1-3 0,0 0 0,2-4 0,-2 1 0,-1 3 0,-1-4 0,-2 4 0,0-3 0,-2 0 0,-3 3 0,-3-2 0,-2-3 0,-1-6 0,-1-8 0,2 1 0,1 1 0,-1 2 0,-1 7 0,0 2 0,-1 3 0,-1 3 0,-1 0 0,-2 1 0,0-1 0,0-2 0,0-2 0,0-1 0,0-4 0,0-5 0,0 0 0,0-2 0,0 4 0,0 3 0,0 2 0,-1 2 0,-2-2 0,-3-3 0,-3 1 0,-1-1 0,-1 0 0,-1 1 0,0-3 0,2-1 0,2-4 0,-1-1 0,3 2 0,-1 2 0,1 2 0,0-1 0,-5-2 0,-1 1 0,-2 1 0,3 3 0,2 3 0,2 2 0,1 1 0,-2 4 0,-1 3 0,0 4 0,1 2 0,0 0 0,-3-2 0,2 7 0,-7-7 0,1 3 0,-6-9 0,-5-5 0,-2-8 0,-3-2 0,1 2 0,5 3 0,4 11 0,2 6 0,-1 4 0,-12-6 0,12 7 0,-15-14 0,15 10 0,-5-3 0,0 4 0,3 8 0,-1 2 0,1 3 0,9 3 0,3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54.76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352 658 24575,'70'-28'0,"12"7"0,8 11 0,-1 6 0,-15 4 0,-10 0 0,-38 0 0,4 0 0,-30 1 0,-73 28 0,-18 8 0,11-6 0,-6 2 0,9-3 0,1-2 0,7-2 0,4-2 0,10-3 0,6-1 0,-17 11 0,30-5 0,17-3 0,9-1 0,1-1 0,3-3 0,3-9 0,55-52 0,27-6 0,-9 7 0,7 0 0,6 8 0,2 7 0,3 5 0,0 5 0,-11 5 0,-4 3 0,-17 4 0,-5 3 0,20 2 0,-26 0 0,1 0 0,-1 0 0,-7 0 0,-18 1 0,-13 9 0,-39 16 0,-37 13 0,21-16 0,-2-2 0,-7 0 0,1-1 0,-39 10 0,29-5 0,27-2 0,22-1 0,16-11 0,14 0 0,25-20 0,27-14 0,-20 5 0,3-2 0,6-2 0,1 1 0,-3 2 0,-2 2 0,36-4 0,-28 11 0,-24 8 0,-22 3 0,-69 15 0,-29 3 0,13-3 0,-5 1 0,-1-1 0,-1 0 0,-6 2 0,0 2 0,5 2 0,2 4 0,8 1 0,3 3 0,13-1 0,6 1 0,-13 18 0,27-16 0,19-18 0,14-18 0,22-25 0,25-26 0,-7 15 0,6-4 0,13-9 0,5-3 0,7-2 0,1-1 0,4-1 0,1 2 0,-5 6 0,-2 3 0,-9 9 0,-3 2 0,-10 7 0,-4 1 0,20-19 0,-8-10 0,-1-12 0,5-6 0,-3 8 0,-12 24 0,-13 15 0,-16 14 0,-7 0 0,-19 4 0,-27 1 0,-36 4 0,20 10 0,-4 5 0,-11 11 0,-1 6 0,-3 7 0,3 6 0,3 3 0,5 4 0,10-2 0,5 0 0,9-4 0,5 1 0,-12 37 0,15-2 0,14-12 0,9-20 0,9-20 0,18-17 0,28-16 0,28-12 0,-24 8 0,3 0 0,5 0 0,2 1 0,-1 4 0,1 2 0,-4 3 0,-2 2 0,32 0 0,-26 3 0,-22 3 0,-17 4 0,-10 5 0,-6 6 0,-10 11 0,-10 15 0,-9 11 0,-6 6 0,3 1 0,9 0 0,8 2 0,7 3 0,2-9 0,1-17 0,8-20 0,12-27 0,9-25 0,8-26 0,-2-15 0,-10 0 0,-9 8 0,-10 10 0,-12 2 0,-17 2 0,-21-2 0,-24-2 0,22 26 0,-2 2 0,-4 1 0,-1 3 0,-1 4 0,0 3 0,-2 5 0,0 3 0,3 3 0,0 3 0,-3 6 0,0 4 0,-3 7 0,2 6 0,0 6 0,3 6 0,0 7 0,3 4 0,4-2 0,5 1 0,6-3 0,4-1 0,-14 27 0,22-15 0,13-13 0,9-20 0,1-7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57.17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57.18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2:59:33.91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4253 1218 24575,'-59'12'0,"-16"9"0,24-4 0,-5 3 0,-13 5 0,-3 2 0,-14 6 0,-1 3 0,0 0 0,-1 0 0,25-10 0,0 1 0,-1-1-210,1-1 0,0 0 0,-1-1 210,-3 0 0,-1-2 0,-1-1 0,-6 0 0,-2-1 0,0-2 0,0-3 0,0-3 0,0-2 0,-2 0 0,0-3 0,1-1 0,4-2 0,0-2 0,1-1 0,2-1 0,0-1 0,1-1 0,2-1 0,1-1 0,1-3 0,-32-5 0,1-5 0,4-5 0,2-6 0,3-6 0,4-5 0,3-3 0,3-5 0,4-3 0,3-5 0,3-4 0,3-3 78,11 3 0,3-2-78,6-1 0,4 0 0,6 2 0,3 1 0,6 4 0,2 1 0,-3-2 0,1-1 0,0 2 0,0 0 237,0-4 0,0-2-237,-1-1 0,2-2 0,3 3 0,1 1 0,5 6 0,1 3 0,-4-29 0,10 29 0,8 23 0,1 16 0,0 8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9:57.30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01.36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05.47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12.58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15.93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2:59:47.14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1 832 24575,'52'-17'0,"-1"-1"0,3 1 0,0 0 0,4-4 0,1 0 0,1 0 0,0 0 0,1-1 0,-1-2 0,-2-2 0,0 0 0,-1 0 0,0 0 0,0-2 0,-1 0 0,-2 3 0,-1 0 0,0 2 0,-1-1 0,-3 2 0,-1-1 0,-3 1 0,0 0 0,45-21 0,-2 3 0,-2 6 0,1 5 0,-2 4 0,-7 4 0,-2 0 0,-3 2 0,-3 2 0,4 2 0,10 4 0,11 4 0,-43 5 0,1 1 0,-2 0 0,-1 1 0,43 1 0,-8 5 0,-4 12 0,9 16 0,-42-11 0,1 3 0,5 6 0,1 2 0,4 6 0,1 3 0,3 6 0,-2 4 0,2 6 0,-2 2 0,-1 4 0,-2 1 0,-2 3 0,-2 2 0,-4 0 0,-2 1 0,-2 0 0,-2 0 0,-2-1 0,-2 0 0,-2 0 0,-2 2 0,-2 0 0,-1 2 0,-3 2 0,-2 0 0,-3 0 0,-2-1 0,-2-2 0,-2-2 0,-3-10 0,-1-3 0,4 31 0,-4-26 0,-11-39 0,1-8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0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1.91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26.14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8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8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2:59:49.02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1 343 24575,'52'2'0,"-2"5"0,-5 13 0,16 12 0,20 11 0,-35-16 0,1 0 0,5 2 0,1 1 0,-1 3 0,-1 0 0,0 0 0,-1 0 0,-5-4 0,-2 0 0,27 20 0,-14-12 0,-16-7 0,-7-4 0,-10-8 0,-7-5 0,-6-8 0,-3-14 0,2-11 0,6-17 0,8-9 0,10-15 0,7-5 0,5-1 0,-3 6 0,-9 12 0,-5 4 0,-7 3 0,1-4 0,0-9 0,10-12 0,10-8 0,2 5 0,-2 15 0,-11 21 0,-11 18 0,-9 10 0,-6 6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8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8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8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0:48.19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33.53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4091 81 24575,'-65'0'0,"4"0"0,14 0 0,1 0 0,-3 0 0,0 0 0,-1 0 0,-2-5 0,3-2 0,7 1 0,8 0 0,7 6 0,4 0 0,1 0 0,0 0 0,0 0 0,-1 0 0,-2 0 0,0 0 0,-1-2 0,0-1 0,0 0 0,0 0 0,-4 3 0,-1-2 0,-2-2 0,-2 1 0,3 1 0,5 2 0,2-2 0,3 0 0,-3-3 0,-4-1 0,-5 1 0,-4-1 0,0 2 0,1 1 0,3 2 0,5 1 0,2 0 0,-2 0 0,3 0 0,-1 0 0,-2 0 0,13 0 0,-7 0 0,6 0 0,-7 0 0,-2 0 0,2 0 0,4 1 0,1 3 0,1 3 0,-3 4 0,-4 2 0,-7-1 0,-11 0 0,-9-1 0,-9 4 0,-8 1 0,0 3 0,-5 3 0,2-1 0,1-1 0,1 0 0,11-3 0,2 1 0,7 1 0,0-1 0,3 1 0,1-3 0,2-1 0,2-2 0,3-2 0,5 1 0,6 0 0,3 2 0,-2 1 0,1-1 0,-5-2 0,-6-3 0,0 0 0,-1 3 0,9 1 0,3 3 0,1 6 0,0 3 0,-1 2 0,4 0 0,2-4 0,0-1 0,-1 0 0,-1-1 0,0-2 0,0-1 0,-2-2 0,-2 0 0,1 0 0,-3 3 0,1 1 0,1 3 0,0 0 0,-1-3 0,1-1 0,-1 2 0,0-2 0,-2 4 0,0 0 0,0 3 0,3 0 0,4 3 0,3 4 0,3 0 0,3 2 0,1 0 0,-2-3 0,1 2 0,-1-3 0,-2 0 0,1-1 0,-1-3 0,2-2 0,2-1 0,3 1 0,1 1 0,2 0 0,0 1 0,-2-1 0,2 0 0,1-1 0,2 1 0,0 1 0,-1 1 0,-2 1 0,-1-4 0,1-1 0,0-2 0,1 3 0,2 4 0,-2 2 0,1 4 0,1-1 0,0 0 0,0 4 0,0 1 0,-3 2 0,-3-4 0,2-4 0,-2-3 0,4-4 0,2-1 0,0 0 0,3 2 0,-2 2 0,-1 3 0,0-1 0,-2-1 0,2-1 0,0-4 0,0 0 0,3 1 0,0 1 0,0 2 0,0 1 0,0-1 0,0-2 0,0-1 0,0-5 0,2-3 0,1-1 0,3-3 0,4 1 0,3 4 0,0 1 0,-1 2 0,1 0 0,-1 1 0,3-1 0,1 0 0,0 0 0,1 0 0,0 0 0,2 0 0,0-1 0,0 2 0,1-3 0,0 0 0,0 0 0,2 0 0,-2 2 0,-3 1 0,-3-2 0,-3-1 0,1-3 0,-1 2 0,-2-7 0,2 6 0,-3-5 0,2 2 0,1-2 0,0 0 0,2 1 0,2 0 0,3 2 0,0 1 0,2-2 0,0 1 0,0 2 0,3-1 0,-1 1 0,0-1 0,0 0 0,1 0 0,-1-2 0,0 0 0,1-2 0,1 0 0,1-2 0,3-1 0,3 0 0,1 1 0,6 1 0,1 3 0,2 2 0,3 2 0,0 1 0,3-2 0,-2-1 0,-4-2 0,1-6 0,-3 0 0,6-1 0,4-1 0,6 4 0,4 1 0,0 1 0,-2 1 0,-5-3 0,-1-3 0,-2-2 0,-3-3 0,-3-2 0,-3-1 0,-3 0 0,0 0 0,2 0 0,1 0 0,0 0 0,-1 0 0,-2 0 0,-1 0 0,0 0 0,-1 0 0,-1 0 0,1 0 0,-1 0 0,1 0 0,1 0 0,-1-1 0,0-3 0,1-4 0,1-3 0,1-4 0,0 0 0,0 1 0,-1-1 0,-5 2 0,-4 0 0,1-2 0,3-2 0,7-3 0,2 0 0,-3-1 0,-1-1 0,0 1 0,4-3 0,3-3 0,6-2 0,3-3 0,1 1 0,-4 2 0,-4 5 0,-4 3 0,-2 3 0,-1 0 0,-3 1 0,1-2 0,-2-1 0,0-1 0,-1-3 0,-2 0 0,1-3 0,-2-3 0,1-1 0,-1-1 0,-1-1 0,0 3 0,0 1 0,-3 5 0,-1 5 0,-3-1 0,-1 2 0,0 0 0,-1 1 0,2 2 0,0-1 0,3-1 0,0-1 0,3-1 0,0 1 0,-3 3 0,-1-2 0,-3 2 0,-1-2 0,-1-3 0,-2 3 0,-1-2 0,0-1 0,1 0 0,-1 0 0,1 1 0,-1 0 0,1 0 0,0-3 0,1-1 0,1-3 0,0 0 0,2-4 0,-2 1 0,-1 3 0,-1-4 0,-2 4 0,0-3 0,-2 0 0,-3 3 0,-3-2 0,-2-3 0,-1-6 0,-1-8 0,2 1 0,1 1 0,-1 2 0,-1 7 0,0 2 0,-1 3 0,-1 3 0,-1 0 0,-2 1 0,0-1 0,0-2 0,0-2 0,0-1 0,0-4 0,0-5 0,0 0 0,0-2 0,0 4 0,0 3 0,0 2 0,-1 2 0,-2-2 0,-3-3 0,-3 1 0,-1-1 0,-1 0 0,-1 1 0,0-3 0,2-1 0,2-4 0,-1-1 0,3 2 0,-1 2 0,1 2 0,0-1 0,-5-2 0,-1 1 0,-2 1 0,3 3 0,2 3 0,2 2 0,1 1 0,-2 4 0,-1 3 0,0 4 0,1 2 0,0 0 0,-3-2 0,2 7 0,-7-7 0,1 3 0,-6-9 0,-5-5 0,-2-8 0,-3-2 0,1 2 0,5 3 0,4 11 0,2 6 0,-1 4 0,-12-6 0,12 7 0,-15-14 0,15 10 0,-5-3 0,0 4 0,3 8 0,-1 2 0,1 3 0,9 3 0,3 0 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2977 60 24575,'-47'0'0,"2"0"0,11 0 0,1 0 0,-3 0 0,1 0 0,-2 0 0,-1-4 0,3-1 0,4 0 0,6 1 0,6 4 0,2 0 0,1 0 0,0 0 0,0 0 0,-1 0 0,-1 0 0,0 0 0,-1-1 0,0-2 0,0 1 0,0 0 0,-3 2 0,0-2 0,-2 0 0,-2 0 0,3 0 0,3 2 0,2-1 0,2-1 0,-2-2 0,-3 0 0,-4 0 0,-2 0 0,-1 0 0,1 2 0,2 1 0,4 1 0,1 0 0,0 0 0,0 0 0,1 0 0,-2 0 0,9 0 0,-4 0 0,3 0 0,-5 0 0,-1 0 0,2 0 0,2 1 0,1 2 0,1 3 0,-2 2 0,-3 1 0,-5 1 0,-8-2 0,-7 1 0,-7 1 0,-5 2 0,0 3 0,-4 1 0,1-1 0,2 0 0,0 0 0,8-3 0,2 2 0,4 0 0,1-1 0,2 1 0,0-2 0,2-1 0,2-2 0,1 0 0,5 0 0,3 0 0,3 1 0,-2 1 0,1 0 0,-3-3 0,-5-1 0,0 0 0,-1 1 0,7 3 0,2 0 0,1 6 0,0 1 0,-1 2 0,2 0 0,3-3 0,0-1 0,-2 1 0,0-2 0,0-1 0,0-1 0,-1 0 0,-2-2 0,0 1 0,0 2 0,-1 1 0,1 2 0,0 0 0,-1-2 0,1-1 0,0 1 0,-1 0 0,-1 2 0,0 0 0,-1 2 0,4 0 0,2 3 0,2 2 0,2 0 0,2 2 0,2 0 0,-2-2 0,0 1 0,0-2 0,-1 0 0,-1-1 0,1-2 0,0-1 0,3-1 0,2 0 0,0 2 0,1-2 0,1 3 0,-2-2 0,2 0 0,0 0 0,2 0 0,0 1 0,-1 1 0,-1 0 0,-1-2 0,0-2 0,1 0 0,0 1 0,2 4 0,-2 1 0,1 2 0,1 0 0,0 1 0,0 2 0,-1 1 0,-1 1 0,-2-2 0,0-4 0,0-1 0,2-4 0,2-1 0,0 0 0,2 3 0,-2 0 0,0 3 0,0-2 0,-2 1 0,2-2 0,0-2 0,0 0 0,2-1 0,0 3 0,0 0 0,0 1 0,0 0 0,0-2 0,0-1 0,0-3 0,1-3 0,2 0 0,1-3 0,4 1 0,1 3 0,0 1 0,0 1 0,0 1 0,0-1 0,2 1 0,0-1 0,1 1 0,1-1 0,-1 0 0,2 0 0,-1 0 0,1 1 0,1-2 0,-1 0 0,1 0 0,1-1 0,-1 3 0,-3-1 0,-2 0 0,-1-1 0,-1-2 0,0 0 0,-1-3 0,0 3 0,-1-4 0,2 2 0,0-1 0,0 0 0,1 0 0,2 1 0,3 1 0,-1 0 0,1-1 0,0 1 0,1 1 0,2 0 0,-1 0 0,0 0 0,0-1 0,0 1 0,0-2 0,1 0 0,-1-1 0,2-1 0,0 0 0,2-2 0,3 0 0,1 1 0,3 2 0,1 0 0,2 3 0,2 1 0,0 1 0,2-1 0,-1-2 0,-3-1 0,0-4 0,-1-1 0,3 0 0,4-1 0,4 4 0,3 0 0,1 0 0,-4 1 0,-1-2 0,-2-1 0,-2-3 0,-1-2 0,-3-1 0,-2-1 0,-2 0 0,0 0 0,1 0 0,2 0 0,-2 0 0,1 0 0,-2 0 0,-1 0 0,0 0 0,0 0 0,-1 0 0,0 0 0,0 0 0,0 0 0,1 0 0,0-1 0,0-2 0,0-3 0,1-2 0,0-3 0,1 0 0,-1 0 0,0 0 0,-3 2 0,-4-1 0,1-1 0,2-1 0,6-3 0,0 0 0,-1-1 0,-1 0 0,1 1 0,1-3 0,3-2 0,4-2 0,3-1 0,0-1 0,-2 3 0,-4 3 0,-2 3 0,-2 2 0,-1-1 0,-2 1 0,1-1 0,-1-1 0,0 0 0,-2-3 0,0 0 0,-1-1 0,0-4 0,0 0 0,0-1 0,-1 0 0,0 2 0,-1 1 0,-1 3 0,-1 3 0,-3 1 0,1 1 0,-2-1 0,1 2 0,1 1 0,-1-1 0,3-1 0,0 0 0,2-2 0,0 2 0,-2 2 0,-1-1 0,-1 0 0,-2 0 0,-1-3 0,-1 2 0,0-1 0,0 0 0,-1-1 0,1 0 0,0 1 0,-1 0 0,1 0 0,0-3 0,1 0 0,1-2 0,-1 0 0,2-3 0,-1 1 0,-1 1 0,-1-2 0,-1 2 0,-1-1 0,-1-1 0,-2 3 0,-2-1 0,-2-3 0,0-5 0,-1-5 0,1 0 0,2 1 0,-2 2 0,0 5 0,-1 1 0,0 3 0,-1 2 0,0 0 0,-2-1 0,0 2 0,0-3 0,0-2 0,0 1 0,0-5 0,0-2 0,0 0 0,0-3 0,0 4 0,0 3 0,0 0 0,-1 2 0,-1-2 0,-3-1 0,-1 0 0,-1-1 0,-2 1 0,1-1 0,-1 0 0,2-2 0,1-3 0,0-1 0,1 2 0,0 2 0,1 0 0,-1 0 0,-3-1 0,-1 0 0,-1 2 0,2 1 0,2 2 0,1 2 0,0 1 0,-1 3 0,0 2 0,0 3 0,0 1 0,0 1 0,-2-3 0,1 7 0,-4-6 0,0 2 0,-5-7 0,-2-3 0,-3-6 0,-1-1 0,0 0 0,3 4 0,4 7 0,1 4 0,0 4 0,-10-5 0,10 5 0,-11-10 0,10 7 0,-3-1 0,0 2 0,2 6 0,-1 1 0,1 4 0,7 1 0,1 0 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02.55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10.22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11:10.22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1674 164 24575,'-20'-4'0,"3"1"0,8 3 0,-3 0 0,-11-6 0,-8-3 0,-4-4 0,1-1 0,7 3 0,3 0 0,1 2 0,-1 0 0,1 1 0,2 1 0,2 0 0,4 1 0,2 1 0,1-1 0,0 1 0,1 2 0,2 0 0,0 2 0,0-2 0,-1 0 0,0 1 0,1 0 0,-1 2 0,1 0 0,-1 0 0,0 0 0,0 0 0,-2 0 0,0 0 0,0 0 0,-1 0 0,0 0 0,-1 0 0,-2 0 0,-1-1 0,-3-1 0,1 0 0,0 1 0,0 0 0,1-1 0,1 0 0,0 1 0,0-1 0,1 2 0,-1 0 0,0 0 0,1 0 0,0 0 0,2 0 0,1 0 0,0 0 0,0 0 0,1 0 0,-2 0 0,0 0 0,-1 0 0,1 0 0,-2 0 0,0 0 0,-2 0 0,-2 0 0,-2 2 0,0-1 0,-1 4 0,1 0 0,2 2 0,-2 0 0,-1-1 0,1-1 0,1-2 0,2 2 0,3-1 0,0 1 0,0 1 0,0-1 0,0 1 0,2 0 0,0 0 0,1 1 0,0 0 0,1 2 0,-1-2 0,0 0 0,1-2 0,-1 0 0,1-2 0,-1 0 0,-2 3 0,-1 1 0,1 1 0,-1 1 0,8-4 0,-2 0 0,3-2 0,-1 3 0,-1 1 0,1 0 0,0 3 0,2-4 0,-1 3 0,3-3 0,0 1 0,0 1 0,-1 1 0,-1-1 0,-1 0 0,1 1 0,0-1 0,0 2 0,1 2 0,0 0 0,2 1 0,1 0 0,1 1 0,1-1 0,0 1 0,0 1 0,0 2 0,0 0 0,0-2 0,0-1 0,0-3 0,0-2 0,0-1 0,1 1 0,2 1 0,0 1 0,3 5 0,-4-7 0,3 7 0,-2-2 0,1 6 0,-1 2 0,-1-1 0,-2-2 0,0 1 0,0 1 0,0 0 0,0 0 0,0 1 0,0 2 0,0 1 0,0 1 0,0 1 0,0-2 0,0 0 0,0-2 0,0-3 0,0 5 0,0-10 0,0 9 0,0-8 0,0 5 0,0 2 0,0 3 0,0-1 0,0 2 0,0-1 0,0-1 0,0-3 0,0-2 0,0-3 0,2-1 0,1 0 0,1 1 0,0 2 0,0 2 0,-1 1 0,0 0 0,0 3 0,-1-1 0,1 0 0,2-1 0,-1-2 0,1 3 0,0 1 0,0 2 0,1 3 0,-1-2 0,1-1 0,0-1 0,0-2 0,2 2 0,-1-1 0,1 0 0,-1-1 0,0-1 0,-1-1 0,0 0 0,2 2 0,1 2 0,-1 2 0,-1 4 0,-1 0 0,-3-1 0,-2 0 0,0-2 0,0 1 0,1 2 0,0 0 0,-1 1 0,-1 1 0,1-3 0,1-1 0,1-1 0,0-1 0,0 1 0,0 0 0,-1-1 0,0 1 0,0-1 0,0-4 0,-1-2 0,1-5 0,0-2 0,-1 0 0,2-2 0,1 0 0,1 0 0,1 0 0,1 0 0,0 0 0,1 0 0,0 0 0,-1-1 0,0-2 0,-1-1 0,1-3 0,2-1 0,1-2 0,2 0 0,1-1 0,0 0 0,2-1 0,2-1 0,3 2 0,3 0 0,-1 1 0,1 0 0,-4-1 0,-1 1 0,-1 1 0,-2-1 0,-1 1 0,0 0 0,0 0 0,1 0 0,0 1 0,-1 0 0,1 0 0,-1 0 0,3 0 0,1-1 0,0 0 0,-1 0 0,0-1 0,0 0 0,0-2 0,1 1 0,0 0 0,1 0 0,0 0 0,1-2 0,0 0 0,0 0 0,-1 0 0,-2 0 0,0 0 0,-1 0 0,-2 0 0,0 0 0,-2 0 0,1 0 0,0 0 0,-1 0 0,1 0 0,1 0 0,1 0 0,-1-2 0,1-1 0,-3 0 0,0 0 0,1-1 0,-1 1 0,1-1 0,-1 1 0,0-1 0,-1 0 0,-2 0 0,-1-2 0,0 1 0,0-1 0,1-1 0,0 0 0,0-1 0,-1-1 0,1 0 0,-1 2 0,0 0 0,1 0 0,0 1 0,-2-1 0,1 0 0,-1-1 0,0-2 0,0-1 0,-2-4 0,-1-2 0,-1-2 0,-1-3 0,-1-3 0,-1 1 0,0 1 0,0 1 0,0 2 0,2-5 0,0 0 0,4 0 0,-1 2 0,0 3 0,0 0 0,-2 3 0,1 1 0,-1 1 0,-2 1 0,2-1 0,1 0 0,0 0 0,0 1 0,1 3 0,0-1 0,0 1 0,0-2 0,-1 1 0,-1 0 0,1 1 0,-1-1 0,-1 0 0,1-1 0,0-2 0,2-2 0,0-3 0,1-1 0,-1 1 0,0 1 0,-2 0 0,1 1 0,-1 0 0,0-2 0,1-2 0,-1-2 0,1-1 0,1 1 0,-1 1 0,1 0 0,0 1 0,-1 1 0,1-1 0,-2-1 0,1-1 0,1-1 0,-2 0 0,2 3 0,-2 1 0,-1 1 0,1 1 0,-1-1 0,-1 1 0,1 1 0,-1 0 0,0 2 0,1 0 0,0 1 0,-1-1 0,1-3 0,1-3 0,0-3 0,0 1 0,0 1 0,0 2 0,0 4 0,0-1 0,0 3 0,-2-2 0,1-1 0,0 0 0,0-1 0,0 0 0,0 2 0,0 0 0,0 0 0,-1 1 0,-1-3 0,0-1 0,0-4 0,1-3 0,1-2 0,0 1 0,1 0 0,-1 3 0,1 0 0,-1 3 0,0 0 0,1 0 0,0 2 0,-1 1 0,0 1 0,0 0 0,-1 1 0,1 0 0,-2 1 0,0 0 0,0-3 0,0-1 0,0 0 0,0-2 0,0-2 0,0-4 0,0-4 0,0-2 0,0 1 0,0 4 0,2 3 0,0 6 0,0 2 0,-1 0 0,-1 3 0,0 0 0,0 1 0,0-1 0,0-1 0,0-1 0,0 0 0,0 2 0,0 1 0,0 5 0,0 3 0,0 1 0,0 2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45.94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24575,'56'8'0,"36"13"0,-33-7 0,4 2 0,11 4 0,3 1 0,2 2 0,-1 0 0,-10-2 0,-3 0 0,-8-1 0,-5 0 0,22 11 0,-31-12 0,-18-10 0,-9-6 0,4 0 0,6 6 0,6 4 0,0 2 0,-3-2 0,-6-2 0,-7 0 0,-6 2 0,-6 2 0,-3 4 0,-1 12 0,-5 17 0,-10 23 0,3-22 0,-1 4 0,-4 7 0,1 2 0,-1 6 0,0 1 0,1-1 0,1-2 0,1-8 0,2-4 0,-6 34 0,5-30 0,7-15 0,2-24 0,-7-5 0,7-14 0,-3 0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45.94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4253 1218 24575,'-59'12'0,"-16"9"0,24-4 0,-5 3 0,-13 5 0,-3 2 0,-14 6 0,-1 3 0,0 0 0,-1 0 0,25-10 0,0 1 0,-1-1-210,1-1 0,0 0 0,-1-1 210,-3 0 0,-1-2 0,-1-1 0,-6 0 0,-2-1 0,0-2 0,0-3 0,0-3 0,0-2 0,-2 0 0,0-3 0,1-1 0,4-2 0,0-2 0,1-1 0,2-1 0,0-1 0,1-1 0,2-1 0,1-1 0,1-3 0,-32-5 0,1-5 0,4-5 0,2-6 0,3-6 0,4-5 0,3-3 0,3-5 0,4-3 0,3-5 0,3-4 0,3-3 78,11 3 0,3-2-78,6-1 0,4 0 0,6 2 0,3 1 0,6 4 0,2 1 0,-3-2 0,1-1 0,0 2 0,0 0 237,0-4 0,0-2-237,-1-1 0,2-2 0,3 3 0,1 1 0,5 6 0,1 3 0,-4-29 0,10 29 0,8 23 0,1 16 0,0 8 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45.94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1 832 24575,'52'-17'0,"-1"-1"0,3 1 0,0 0 0,4-4 0,1 0 0,1 0 0,0 0 0,1-1 0,-1-2 0,-2-2 0,0 0 0,-1 0 0,0 0 0,0-2 0,-1 0 0,-2 3 0,-1 0 0,0 2 0,-1-1 0,-3 2 0,-1-1 0,-3 1 0,0 0 0,45-21 0,-2 3 0,-2 6 0,1 5 0,-2 4 0,-7 4 0,-2 0 0,-3 2 0,-3 2 0,4 2 0,10 4 0,11 4 0,-43 5 0,1 1 0,-2 0 0,-1 1 0,43 1 0,-8 5 0,-4 12 0,9 16 0,-42-11 0,1 3 0,5 6 0,1 2 0,4 6 0,1 3 0,3 6 0,-2 4 0,2 6 0,-2 2 0,-1 4 0,-2 1 0,-2 3 0,-2 2 0,-4 0 0,-2 1 0,-2 0 0,-2 0 0,-2-1 0,-2 0 0,-2 0 0,-2 2 0,-2 0 0,-1 2 0,-3 2 0,-2 0 0,-3 0 0,-2-1 0,-2-2 0,-2-2 0,-3-10 0,-1-3 0,4 31 0,-4-26 0,-11-39 0,1-8 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8:45.94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1 343 24575,'52'2'0,"-2"5"0,-5 13 0,16 12 0,20 11 0,-35-16 0,1 0 0,5 2 0,1 1 0,-1 3 0,-1 0 0,0 0 0,-1 0 0,-5-4 0,-2 0 0,27 20 0,-14-12 0,-16-7 0,-7-4 0,-10-8 0,-7-5 0,-6-8 0,-3-14 0,2-11 0,6-17 0,8-9 0,10-15 0,7-5 0,5-1 0,-3 6 0,-9 12 0,-5 4 0,-7 3 0,1-4 0,0-9 0,10-12 0,10-8 0,2 5 0,-2 15 0,-11 21 0,-11 18 0,-9 10 0,-6 6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3:36.96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352 658 24575,'70'-28'0,"12"7"0,8 11 0,-1 6 0,-15 4 0,-10 0 0,-38 0 0,4 0 0,-30 1 0,-73 28 0,-18 8 0,11-6 0,-6 2 0,9-3 0,1-2 0,7-2 0,4-2 0,10-3 0,6-1 0,-17 11 0,30-5 0,17-3 0,9-1 0,1-1 0,3-3 0,3-9 0,55-52 0,27-6 0,-9 7 0,7 0 0,6 8 0,2 7 0,3 5 0,0 5 0,-11 5 0,-4 3 0,-17 4 0,-5 3 0,20 2 0,-26 0 0,1 0 0,-1 0 0,-7 0 0,-18 1 0,-13 9 0,-39 16 0,-37 13 0,21-16 0,-2-2 0,-7 0 0,1-1 0,-39 10 0,29-5 0,27-2 0,22-1 0,16-11 0,14 0 0,25-20 0,27-14 0,-20 5 0,3-2 0,6-2 0,1 1 0,-3 2 0,-2 2 0,36-4 0,-28 11 0,-24 8 0,-22 3 0,-69 15 0,-29 3 0,13-3 0,-5 1 0,-1-1 0,-1 0 0,-6 2 0,0 2 0,5 2 0,2 4 0,8 1 0,3 3 0,13-1 0,6 1 0,-13 18 0,27-16 0,19-18 0,14-18 0,22-25 0,25-26 0,-7 15 0,6-4 0,13-9 0,5-3 0,7-2 0,1-1 0,4-1 0,1 2 0,-5 6 0,-2 3 0,-9 9 0,-3 2 0,-10 7 0,-4 1 0,20-19 0,-8-10 0,-1-12 0,5-6 0,-3 8 0,-12 24 0,-13 15 0,-16 14 0,-7 0 0,-19 4 0,-27 1 0,-36 4 0,20 10 0,-4 5 0,-11 11 0,-1 6 0,-3 7 0,3 6 0,3 3 0,5 4 0,10-2 0,5 0 0,9-4 0,5 1 0,-12 37 0,15-2 0,14-12 0,9-20 0,9-20 0,18-17 0,28-16 0,28-12 0,-24 8 0,3 0 0,5 0 0,2 1 0,-1 4 0,1 2 0,-4 3 0,-2 2 0,32 0 0,-26 3 0,-22 3 0,-17 4 0,-10 5 0,-6 6 0,-10 11 0,-10 15 0,-9 11 0,-6 6 0,3 1 0,9 0 0,8 2 0,7 3 0,2-9 0,1-17 0,8-20 0,12-27 0,9-25 0,8-26 0,-2-15 0,-10 0 0,-9 8 0,-10 10 0,-12 2 0,-17 2 0,-21-2 0,-24-2 0,22 26 0,-2 2 0,-4 1 0,-1 3 0,-1 4 0,0 3 0,-2 5 0,0 3 0,3 3 0,0 3 0,-3 6 0,0 4 0,-3 7 0,2 6 0,0 6 0,3 6 0,0 7 0,3 4 0,4-2 0,5 1 0,6-3 0,4-1 0,-14 27 0,22-15 0,13-13 0,9-20 0,1-7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1:29.02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02.31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9T23:02:04.51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2785 251 24575,'-32'-5'0,"3"0"0,13 5 0,-2 0 0,-21-9 0,-12-5 0,-8-6 0,2-2 0,13 5 0,4 1 0,1 2 0,0 0 0,1 2 0,2 1 0,5 0 0,6 2 0,3 1 0,2-1 0,0 2 0,2 2 0,2 1 0,1 1 0,0-1 0,-1-1 0,0 2 0,0 1 0,1 1 0,-1 1 0,0 0 0,-1 0 0,0 0 0,-2 0 0,-1 0 0,-1 0 0,-1 0 0,1 0 0,-3 0 0,-2 0 0,-3-1 0,-3-2 0,0 0 0,0 1 0,0 0 0,2 0 0,2-1 0,-1 1 0,2-1 0,0 3 0,-1 0 0,-1 0 0,2 0 0,1 0 0,3 0 0,1 0 0,0 0 0,2 0 0,-1 0 0,-1 0 0,-3 0 0,0 0 0,2 0 0,-3 0 0,-1 0 0,-3 0 0,-4 0 0,-1 2 0,-3 1 0,0 4 0,2 2 0,2 1 0,-3 1 0,0-3 0,0 0 0,1-3 0,6 3 0,2-2 0,1 2 0,1 0 0,-1 0 0,1 1 0,2 0 0,1 0 0,2 2 0,0 1 0,0 0 0,0 0 0,0-1 0,0-3 0,0-1 0,1-2 0,-2 0 0,-3 4 0,-2 1 0,2 3 0,-1 1 0,13-8 0,-4 3 0,5-4 0,-2 3 0,0 3 0,1 0 0,-1 4 0,4-5 0,-2 3 0,7-4 0,-3 2 0,1 1 0,-1 2 0,-2-1 0,-1-1 0,0 2 0,1-2 0,0 3 0,2 3 0,0 0 0,3 3 0,2-1 0,1 1 0,2-1 0,0 2 0,0 1 0,0 3 0,0 0 0,0-3 0,0-2 0,0-4 0,0-3 0,0-1 0,2 0 0,2 2 0,2 3 0,3 6 0,-5-10 0,4 10 0,-3-3 0,1 10 0,0 4 0,-3-3 0,-3-3 0,0 1 0,0 2 0,0 0 0,0 1 0,0 1 0,0 3 0,0 1 0,0 2 0,0 1 0,0-2 0,0-1 0,0-3 0,0-4 0,0 7 0,0-15 0,0 13 0,0-11 0,0 8 0,0 3 0,0 2 0,0 2 0,0 1 0,0-2 0,0-1 0,0-4 0,0-3 0,1-5 0,2-2 0,2 2 0,2 0 0,-1 3 0,1 2 0,-2 3 0,-1 1 0,1 2 0,-1 0 0,1 0 0,3-1 0,-1-4 0,1 4 0,1 3 0,-1 3 0,2 3 0,-2-2 0,2-1 0,-1-3 0,2-1 0,2 2 0,-1-2 0,2 0 0,-2-1 0,-2-2 0,0 0 0,1-2 0,2 3 0,2 5 0,-2 2 0,-1 6 0,-3-1 0,-4 0 0,-2 0 0,-2-3 0,2 1 0,0 2 0,-1 1 0,0 3 0,-2-1 0,2-3 0,1-2 0,1-1 0,1-2 0,0 1 0,1 0 0,-2-1 0,-2 2 0,2-2 0,-1-6 0,0-5 0,0-5 0,-1-4 0,1 0 0,2-3 0,2 0 0,1 0 0,2 0 0,1 0 0,1 0 0,1 0 0,0 0 0,-2-2 0,1-2 0,-1-3 0,1-3 0,2-2 0,3-4 0,2 0 0,3-1 0,0 0 0,2-1 0,5-1 0,5 1 0,3 1 0,1 2 0,-1 0 0,-4-2 0,-4 2 0,-1 0 0,-3 0 0,-1 1 0,0 1 0,-1-2 0,2 2 0,-1 0 0,0 1 0,0 0 0,0-1 0,5 0 0,1-1 0,-2 1 0,2-2 0,-2 0 0,-1 0 0,2-2 0,1-1 0,0 1 0,2 0 0,0 0 0,1-2 0,0-1 0,0 0 0,-2 0 0,-2 0 0,-1 0 0,-2 0 0,-2 0 0,-1 0 0,-2 0 0,0 0 0,0 0 0,0 0 0,0 0 0,3 0 0,0-2 0,1 0 0,-2-2 0,-2-1 0,0 0 0,-1 0 0,1-1 0,0 1 0,0-1 0,-2 0 0,-1 1 0,-2-2 0,-2-1 0,-2-1 0,2 0 0,0-2 0,1 0 0,1-1 0,-3-1 0,1 0 0,0 1 0,0 1 0,1 1 0,-2 1 0,0-2 0,0 0 0,-2-1 0,1-4 0,-1-1 0,-2-6 0,-2-2 0,-2-5 0,-2-4 0,-1-4 0,-2 1 0,0 3 0,0 0 0,0 2 0,3-6 0,2-1 0,3 1 0,1 3 0,-1 4 0,0 1 0,-2 4 0,0 1 0,-1 2 0,-2 2 0,2-2 0,0 0 0,2-1 0,0 3 0,1 4 0,1-1 0,-1 1 0,-1-3 0,1 1 0,-3 2 0,1-1 0,-1 0 0,-1 0 0,1-3 0,1-2 0,1-3 0,2-4 0,1-2 0,-1 1 0,-2 1 0,-1 2 0,-1 1 0,1-1 0,-1-4 0,1-1 0,-1-3 0,2-3 0,1 3 0,-1-1 0,1 2 0,0 2 0,-1 1 0,1-2 0,-2-1 0,0-2 0,2-1 0,-2 0 0,2 3 0,-3 3 0,-2 2 0,2 1 0,-2-2 0,0 2 0,-1 1 0,-1 1 0,2 1 0,0 1 0,0 2 0,-1 0 0,1-6 0,2-5 0,1-5 0,-1 2 0,0 2 0,0 3 0,0 5 0,-1 1 0,1 2 0,-2-2 0,-1-2 0,2 0 0,-1-1 0,0 0 0,1 3 0,-1 0 0,0 0 0,-1 1 0,-2-3 0,0-3 0,0-6 0,2-5 0,2-1 0,-1-1 0,2 2 0,-2 3 0,1 1 0,1 3 0,-2 2 0,2 0 0,0 2 0,-2 2 0,0 1 0,0 1 0,-1 0 0,1 2 0,-2 0 0,-1 0 0,0-3 0,0-3 0,0-1 0,0-1 0,0-4 0,0-6 0,0-5 0,0-5 0,0 3 0,0 5 0,3 6 0,0 7 0,0 4 0,-1 2 0,-2 2 0,0 2 0,0 0 0,0-1 0,0-1 0,0-3 0,0 1 0,0 3 0,0 2 0,0 7 0,0 4 0,0 3 0,0 2 0</inkml:trace>
</inkml:ink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C6A66F-09D1-9B4E-A9BF-BA0E3D2C1E2E}" type="datetimeFigureOut">
              <a:rPr lang="en-US" smtClean="0"/>
              <a:t>7/29/22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468E8F-EDFE-B641-9B3D-3E4737F10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201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www.popularmechanics.com</a:t>
            </a:r>
            <a:r>
              <a:rPr lang="en-US" dirty="0"/>
              <a:t>/technology/robots/a23708450/amazon-resume-ai-sexism/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703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www.technologyreview.com</a:t>
            </a:r>
            <a:r>
              <a:rPr lang="en-US" dirty="0"/>
              <a:t>/2020/07/17/1005396/predictive-policing-algorithms-racist-dismantled-machine-learning-bias-criminal-justice/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132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Textblob</a:t>
            </a:r>
            <a:r>
              <a:rPr lang="en-US" dirty="0"/>
              <a:t>: Words in customer reviews</a:t>
            </a:r>
          </a:p>
          <a:p>
            <a:r>
              <a:rPr lang="en-US" dirty="0" err="1"/>
              <a:t>Textblob</a:t>
            </a:r>
            <a:r>
              <a:rPr lang="en-US" dirty="0"/>
              <a:t> + </a:t>
            </a:r>
            <a:r>
              <a:rPr lang="en-US" dirty="0" err="1"/>
              <a:t>Baytes</a:t>
            </a:r>
            <a:r>
              <a:rPr lang="en-US" dirty="0"/>
              <a:t>: Words in movie reviews, rated by stars</a:t>
            </a:r>
          </a:p>
          <a:p>
            <a:r>
              <a:rPr lang="en-US" dirty="0"/>
              <a:t>NLTK: List of words, rated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investigate.ai</a:t>
            </a:r>
            <a:r>
              <a:rPr lang="en-US" dirty="0"/>
              <a:t>/investigating-sentiment-analysis/comparing-sentiment-analysis-tools/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7987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Optimizing for metrics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3702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Optimizing for metrics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468E8F-EDFE-B641-9B3D-3E4737F1090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84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D58C7-461A-0DA9-981B-6E7D26A79B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453B41-FCE9-5E54-2444-E2B968D410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8DC74-5BB0-EC5B-747F-97ECBC709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C910B-EB0E-A665-1596-9F5E42477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22BF39-DFA8-F137-6720-CC152DDD6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23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89E7E-CEAF-C29D-C23E-5A8BCC20B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21FA4-D0F4-CA30-7E1C-B504070D7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23B64E-14CF-DD90-5907-309DEEE037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DDCB5B-0CD9-6BA3-2438-5957FDB1C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743AD-9CEF-10AC-B898-1C910B42A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E32C43-7493-73B5-50B6-F155A8CA1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279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B33D3-6BBD-2725-0296-5940ADC1B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7A0900-4F34-7707-29AE-0FD149BA4D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05BCCF-C9AB-ED20-6DDD-40EBDB8A30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78954A-1DE8-EBBB-8A5D-569E9AD37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9AA49-3F13-482B-78D6-22C860D8C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593F09-45E0-D8D9-57EE-9B22820A1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6415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C8885-DAA9-7C0C-26E1-459394DF9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C7C7C-02CF-9990-17CF-CF35BDBA07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C76FD-EC6A-AE05-BFB7-D1728FE50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B69A8-18DF-E6A9-26C4-C2640C384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941D0E-65F1-6684-F6EF-2E7C9A3EE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984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37350D-F9FE-4C20-E40C-1AFEADE708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CCD292-AA14-C180-C057-7B5E0C8CB5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21CC5-2E12-40D1-3E2B-AE465181A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9D42B3-5803-BEA8-3B22-CA25DBC22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DBB1A-C234-5CCB-C914-6C1569E74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18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F3B33-AFF6-812F-FCB6-CFFDEC00D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sz="7000"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6D7C3-787B-9E7D-2D3D-1327B6D6F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25271"/>
            <a:ext cx="10515600" cy="3651692"/>
          </a:xfrm>
        </p:spPr>
        <p:txBody>
          <a:bodyPr>
            <a:normAutofit/>
          </a:bodyPr>
          <a:lstStyle>
            <a:lvl1pPr>
              <a:defRPr sz="3500"/>
            </a:lvl1pPr>
            <a:lvl2pPr>
              <a:defRPr sz="3500"/>
            </a:lvl2pPr>
            <a:lvl3pPr>
              <a:defRPr sz="3500"/>
            </a:lvl3pPr>
            <a:lvl4pPr>
              <a:defRPr sz="3500"/>
            </a:lvl4pPr>
            <a:lvl5pPr>
              <a:defRPr sz="35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2E5BA-9E5D-8900-479E-CF0C88574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E9916-EDB2-1C3B-A7B1-776AF47FE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85D75-B172-BB91-43FD-44822A0DB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5862C98-ACDB-A3B7-2C2C-8A4F7DD0D17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33563"/>
            <a:ext cx="10515600" cy="568766"/>
          </a:xfrm>
        </p:spPr>
        <p:txBody>
          <a:bodyPr/>
          <a:lstStyle>
            <a:lvl1pPr marL="0" indent="0" algn="ctr">
              <a:buNone/>
              <a:defRPr b="1" i="0">
                <a:solidFill>
                  <a:schemeClr val="tx1"/>
                </a:solidFill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9227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F3B33-AFF6-812F-FCB6-CFFDEC00D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sz="7000"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6D7C3-787B-9E7D-2D3D-1327B6D6F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500"/>
            </a:lvl1pPr>
            <a:lvl2pPr>
              <a:defRPr sz="3500"/>
            </a:lvl2pPr>
            <a:lvl3pPr>
              <a:defRPr sz="3500"/>
            </a:lvl3pPr>
            <a:lvl4pPr>
              <a:defRPr sz="3500"/>
            </a:lvl4pPr>
            <a:lvl5pPr>
              <a:defRPr sz="35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2E5BA-9E5D-8900-479E-CF0C88574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E9916-EDB2-1C3B-A7B1-776AF47FE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85D75-B172-BB91-43FD-44822A0DB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625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rgbClr val="FFD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FB1D6-AB68-28B9-5DC1-133597C17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0"/>
            <a:ext cx="10782300" cy="6858000"/>
          </a:xfrm>
        </p:spPr>
        <p:txBody>
          <a:bodyPr anchor="ctr"/>
          <a:lstStyle>
            <a:lvl1pPr algn="ctr">
              <a:defRPr sz="9000" b="0" i="1">
                <a:solidFill>
                  <a:schemeClr val="tx1"/>
                </a:solidFill>
                <a:latin typeface="Futura Medium" panose="020B0602020204020303" pitchFamily="34" charset="-79"/>
                <a:cs typeface="Futura Medium" panose="020B06020202040203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2AEDC-BF25-8CA9-72F1-6B4A00592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30EBD-75EA-A572-DDED-A567D5DD2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F2C10-AB91-C8FA-9FF2-84A8112D9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350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2DADC-61CC-BDBF-A564-29F8D7069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>
            <a:lvl1pPr algn="ctr">
              <a:defRPr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DBB9B-6750-5E60-8ED9-596024D660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628759-EE5E-A2DC-D110-6E89D656D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3F6B54-4B33-AC8B-AC56-9A5D379DA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F4037-296A-ACE1-6B7E-73EF60645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C7A10E-F738-381A-B0BC-9B4389298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964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73BC1-1E12-AE48-8004-A14C8ACBE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>
            <a:lvl1pPr algn="ctr">
              <a:defRPr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5C5B79-833A-3E89-FBB4-A1E3DFCE77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Autofit/>
          </a:bodyPr>
          <a:lstStyle>
            <a:lvl1pPr marL="0" indent="0">
              <a:buNone/>
              <a:defRPr sz="3700" b="1" i="0">
                <a:solidFill>
                  <a:schemeClr val="tx1"/>
                </a:solidFill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9D041C-C851-5C12-2F28-4A90DC509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3400"/>
            </a:lvl1pPr>
            <a:lvl2pPr>
              <a:defRPr sz="3400"/>
            </a:lvl2pPr>
            <a:lvl3pPr>
              <a:defRPr sz="3400"/>
            </a:lvl3pPr>
            <a:lvl4pPr>
              <a:defRPr sz="3400"/>
            </a:lvl4pPr>
            <a:lvl5pPr>
              <a:defRPr sz="3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45E549-6641-14E4-F156-83F5080AEF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Autofit/>
          </a:bodyPr>
          <a:lstStyle>
            <a:lvl1pPr marL="0" indent="0">
              <a:buNone/>
              <a:defRPr sz="3700" b="1" i="0">
                <a:solidFill>
                  <a:schemeClr val="tx1"/>
                </a:solidFill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C4B460-8CF7-D6E2-785E-21466D2B98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3400"/>
            </a:lvl1pPr>
            <a:lvl2pPr>
              <a:defRPr sz="3400"/>
            </a:lvl2pPr>
            <a:lvl3pPr>
              <a:defRPr sz="3400"/>
            </a:lvl3pPr>
            <a:lvl4pPr>
              <a:defRPr sz="3400"/>
            </a:lvl4pPr>
            <a:lvl5pPr>
              <a:defRPr sz="3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829517-07EE-1AE2-E2B1-0CE9A5ED9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55830B-0A77-91AF-B165-F54BA37CE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ABBEAC-0F73-4C86-B4FA-4DF839AD1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733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F34F2-AEA5-C9BB-658D-88581EF98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>
            <a:lvl1pPr algn="ctr">
              <a:defRPr sz="8000"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AF009E-8EFE-502A-A227-975D913D3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A4A08C-7CA9-C937-F774-5CD434E7A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84DC6C-30A2-5CFD-378A-A5183F6FA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7D8263D-651B-7A8D-D68A-9A1DC5DC943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795463"/>
            <a:ext cx="6296025" cy="64293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827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F34F2-AEA5-C9BB-658D-88581EF98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7079"/>
            <a:ext cx="12192000" cy="1325563"/>
          </a:xfrm>
        </p:spPr>
        <p:txBody>
          <a:bodyPr/>
          <a:lstStyle>
            <a:lvl1pPr algn="ctr">
              <a:defRPr sz="7500" b="1" i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AF009E-8EFE-502A-A227-975D913D3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A4A08C-7CA9-C937-F774-5CD434E7A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84DC6C-30A2-5CFD-378A-A5183F6FA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504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A67836-31F7-8B74-D1B2-911AB83E7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4352E6-96D2-4588-A34A-B6F732108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06C7AA-D011-E6CE-59DC-6F0CCB7F0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009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13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B6575E-7238-4274-6599-820DAD998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5D7561-43F3-CF8B-53E8-CA9D59003E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5F176-FBEF-43C2-D263-296CF7F2BE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7A3A0-6616-3642-AE85-035A3732BEBC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6B05A-B17F-CE7F-73AE-AFB92B6555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EB1AE9-F111-EC91-9D60-AC9AE3C67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BDDE19-D1BF-494D-9B26-CCB6DDD86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842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60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fontAlgn="b" latinLnBrk="0" hangingPunct="1">
        <a:lnSpc>
          <a:spcPct val="90000"/>
        </a:lnSpc>
        <a:spcBef>
          <a:spcPct val="0"/>
        </a:spcBef>
        <a:buNone/>
        <a:defRPr sz="9000" b="0" i="0" kern="1200" cap="all" baseline="0">
          <a:solidFill>
            <a:schemeClr val="bg1"/>
          </a:solidFill>
          <a:latin typeface="Futura Condensed Medium" panose="020B0602020204020303" pitchFamily="34" charset="-79"/>
          <a:ea typeface="+mj-ea"/>
          <a:cs typeface="Futura Condensed Medium" panose="020B0602020204020303" pitchFamily="34" charset="-79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4000" b="0" i="0" kern="1200">
          <a:solidFill>
            <a:schemeClr val="bg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5" Type="http://schemas.openxmlformats.org/officeDocument/2006/relationships/image" Target="../media/image2.png"/><Relationship Id="rId4" Type="http://schemas.openxmlformats.org/officeDocument/2006/relationships/customXml" Target="../ink/ink2.xml"/><Relationship Id="rId9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customXml" Target="../ink/ink12.xml"/><Relationship Id="rId18" Type="http://schemas.openxmlformats.org/officeDocument/2006/relationships/customXml" Target="../ink/ink16.xml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12" Type="http://schemas.openxmlformats.org/officeDocument/2006/relationships/customXml" Target="../ink/ink11.xml"/><Relationship Id="rId17" Type="http://schemas.openxmlformats.org/officeDocument/2006/relationships/customXml" Target="../ink/ink15.xml"/><Relationship Id="rId2" Type="http://schemas.openxmlformats.org/officeDocument/2006/relationships/customXml" Target="../ink/ink5.xml"/><Relationship Id="rId16" Type="http://schemas.openxmlformats.org/officeDocument/2006/relationships/customXml" Target="../ink/ink14.xml"/><Relationship Id="rId1" Type="http://schemas.openxmlformats.org/officeDocument/2006/relationships/slideLayout" Target="../slideLayouts/slideLayout9.xml"/><Relationship Id="rId6" Type="http://schemas.openxmlformats.org/officeDocument/2006/relationships/customXml" Target="../ink/ink7.xml"/><Relationship Id="rId11" Type="http://schemas.openxmlformats.org/officeDocument/2006/relationships/customXml" Target="../ink/ink10.xml"/><Relationship Id="rId5" Type="http://schemas.openxmlformats.org/officeDocument/2006/relationships/image" Target="../media/image6.png"/><Relationship Id="rId15" Type="http://schemas.openxmlformats.org/officeDocument/2006/relationships/image" Target="../media/image9.png"/><Relationship Id="rId10" Type="http://schemas.openxmlformats.org/officeDocument/2006/relationships/customXml" Target="../ink/ink9.xml"/><Relationship Id="rId19" Type="http://schemas.openxmlformats.org/officeDocument/2006/relationships/customXml" Target="../ink/ink17.xml"/><Relationship Id="rId4" Type="http://schemas.openxmlformats.org/officeDocument/2006/relationships/customXml" Target="../ink/ink6.xml"/><Relationship Id="rId9" Type="http://schemas.openxmlformats.org/officeDocument/2006/relationships/customXml" Target="../ink/ink8.xml"/><Relationship Id="rId14" Type="http://schemas.openxmlformats.org/officeDocument/2006/relationships/customXml" Target="../ink/ink13.xml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customXml" Target="../ink/ink25.xml"/><Relationship Id="rId18" Type="http://schemas.openxmlformats.org/officeDocument/2006/relationships/customXml" Target="../ink/ink30.xml"/><Relationship Id="rId26" Type="http://schemas.openxmlformats.org/officeDocument/2006/relationships/customXml" Target="../ink/ink38.xml"/><Relationship Id="rId39" Type="http://schemas.openxmlformats.org/officeDocument/2006/relationships/customXml" Target="../ink/ink51.xml"/><Relationship Id="rId21" Type="http://schemas.openxmlformats.org/officeDocument/2006/relationships/customXml" Target="../ink/ink33.xml"/><Relationship Id="rId34" Type="http://schemas.openxmlformats.org/officeDocument/2006/relationships/customXml" Target="../ink/ink46.xml"/><Relationship Id="rId7" Type="http://schemas.openxmlformats.org/officeDocument/2006/relationships/image" Target="../media/image9.png"/><Relationship Id="rId2" Type="http://schemas.openxmlformats.org/officeDocument/2006/relationships/customXml" Target="../ink/ink18.xml"/><Relationship Id="rId16" Type="http://schemas.openxmlformats.org/officeDocument/2006/relationships/customXml" Target="../ink/ink28.xml"/><Relationship Id="rId20" Type="http://schemas.openxmlformats.org/officeDocument/2006/relationships/customXml" Target="../ink/ink32.xml"/><Relationship Id="rId29" Type="http://schemas.openxmlformats.org/officeDocument/2006/relationships/customXml" Target="../ink/ink41.xml"/><Relationship Id="rId41" Type="http://schemas.openxmlformats.org/officeDocument/2006/relationships/customXml" Target="../ink/ink5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11" Type="http://schemas.openxmlformats.org/officeDocument/2006/relationships/customXml" Target="../ink/ink23.xml"/><Relationship Id="rId24" Type="http://schemas.openxmlformats.org/officeDocument/2006/relationships/customXml" Target="../ink/ink36.xml"/><Relationship Id="rId32" Type="http://schemas.openxmlformats.org/officeDocument/2006/relationships/customXml" Target="../ink/ink44.xml"/><Relationship Id="rId37" Type="http://schemas.openxmlformats.org/officeDocument/2006/relationships/customXml" Target="../ink/ink49.xml"/><Relationship Id="rId40" Type="http://schemas.openxmlformats.org/officeDocument/2006/relationships/customXml" Target="../ink/ink52.xml"/><Relationship Id="rId5" Type="http://schemas.openxmlformats.org/officeDocument/2006/relationships/customXml" Target="../ink/ink19.xml"/><Relationship Id="rId15" Type="http://schemas.openxmlformats.org/officeDocument/2006/relationships/customXml" Target="../ink/ink27.xml"/><Relationship Id="rId23" Type="http://schemas.openxmlformats.org/officeDocument/2006/relationships/customXml" Target="../ink/ink35.xml"/><Relationship Id="rId28" Type="http://schemas.openxmlformats.org/officeDocument/2006/relationships/customXml" Target="../ink/ink40.xml"/><Relationship Id="rId36" Type="http://schemas.openxmlformats.org/officeDocument/2006/relationships/customXml" Target="../ink/ink48.xml"/><Relationship Id="rId10" Type="http://schemas.openxmlformats.org/officeDocument/2006/relationships/customXml" Target="../ink/ink22.xml"/><Relationship Id="rId19" Type="http://schemas.openxmlformats.org/officeDocument/2006/relationships/customXml" Target="../ink/ink31.xml"/><Relationship Id="rId31" Type="http://schemas.openxmlformats.org/officeDocument/2006/relationships/customXml" Target="../ink/ink43.xml"/><Relationship Id="rId4" Type="http://schemas.openxmlformats.org/officeDocument/2006/relationships/image" Target="../media/image8.png"/><Relationship Id="rId9" Type="http://schemas.openxmlformats.org/officeDocument/2006/relationships/customXml" Target="../ink/ink21.xml"/><Relationship Id="rId14" Type="http://schemas.openxmlformats.org/officeDocument/2006/relationships/customXml" Target="../ink/ink26.xml"/><Relationship Id="rId22" Type="http://schemas.openxmlformats.org/officeDocument/2006/relationships/customXml" Target="../ink/ink34.xml"/><Relationship Id="rId27" Type="http://schemas.openxmlformats.org/officeDocument/2006/relationships/customXml" Target="../ink/ink39.xml"/><Relationship Id="rId30" Type="http://schemas.openxmlformats.org/officeDocument/2006/relationships/customXml" Target="../ink/ink42.xml"/><Relationship Id="rId35" Type="http://schemas.openxmlformats.org/officeDocument/2006/relationships/customXml" Target="../ink/ink47.xml"/><Relationship Id="rId8" Type="http://schemas.openxmlformats.org/officeDocument/2006/relationships/customXml" Target="../ink/ink20.xml"/><Relationship Id="rId3" Type="http://schemas.openxmlformats.org/officeDocument/2006/relationships/image" Target="../media/image7.png"/><Relationship Id="rId12" Type="http://schemas.openxmlformats.org/officeDocument/2006/relationships/customXml" Target="../ink/ink24.xml"/><Relationship Id="rId17" Type="http://schemas.openxmlformats.org/officeDocument/2006/relationships/customXml" Target="../ink/ink29.xml"/><Relationship Id="rId25" Type="http://schemas.openxmlformats.org/officeDocument/2006/relationships/customXml" Target="../ink/ink37.xml"/><Relationship Id="rId33" Type="http://schemas.openxmlformats.org/officeDocument/2006/relationships/customXml" Target="../ink/ink45.xml"/><Relationship Id="rId38" Type="http://schemas.openxmlformats.org/officeDocument/2006/relationships/customXml" Target="../ink/ink50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57.xml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customXml" Target="../ink/ink54.xml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56.xml"/><Relationship Id="rId5" Type="http://schemas.openxmlformats.org/officeDocument/2006/relationships/image" Target="../media/image2.png"/><Relationship Id="rId4" Type="http://schemas.openxmlformats.org/officeDocument/2006/relationships/customXml" Target="../ink/ink55.xml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DC39F-8BC5-2640-8A0D-281E9A63AC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highlight>
                  <a:srgbClr val="FFFF00"/>
                </a:highlight>
              </a:rPr>
              <a:t>Machine Learning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/>
              <a:t>for Newsrooms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1E149E-0D31-2BC0-5363-B0C951C6E5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Jonathan Soma</a:t>
            </a:r>
          </a:p>
          <a:p>
            <a:r>
              <a:rPr lang="en-US" dirty="0"/>
              <a:t>Columbia University</a:t>
            </a:r>
          </a:p>
          <a:p>
            <a:r>
              <a:rPr lang="en-US" dirty="0"/>
              <a:t>js4571@columbia.edu</a:t>
            </a:r>
          </a:p>
          <a:p>
            <a:r>
              <a:rPr lang="en-US" dirty="0"/>
              <a:t>@</a:t>
            </a:r>
            <a:r>
              <a:rPr lang="en-US" dirty="0" err="1"/>
              <a:t>dangerscarf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536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BF458E-E39D-E961-DC4C-B4BD1CB4F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not the tool, it’s </a:t>
            </a:r>
            <a:r>
              <a:rPr lang="en-US" u="sng" dirty="0"/>
              <a:t>how you use it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35743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D8E9D-1A8A-348C-B25A-FDF2D44F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DALL-E, </a:t>
            </a:r>
            <a:r>
              <a:rPr lang="en-US" dirty="0" err="1"/>
              <a:t>midjourney</a:t>
            </a:r>
            <a:endParaRPr lang="en-US" dirty="0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DF5B1CD7-BCC3-AB64-D61F-8906010A89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22482">
            <a:off x="122060" y="1540461"/>
            <a:ext cx="4377459" cy="4842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8F018DD-BA35-1FF9-B925-880FF1B11E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59434">
            <a:off x="4840734" y="2221388"/>
            <a:ext cx="7180889" cy="4790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649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D8E9D-1A8A-348C-B25A-FDF2D44F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sklearn</a:t>
            </a:r>
            <a:r>
              <a:rPr lang="en-US" dirty="0"/>
              <a:t>, </a:t>
            </a:r>
            <a:r>
              <a:rPr lang="en-US" dirty="0" err="1"/>
              <a:t>tensorflow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2D58EA-A5CF-1D67-1AEB-8C5551A8D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830" y="1249680"/>
            <a:ext cx="10138340" cy="580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3144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D8E9D-1A8A-348C-B25A-FDF2D44F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Refinery, VERTEX AI,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CD5CB3-EF3F-A22F-0FA4-4BE4AE7D1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467" y="1295082"/>
            <a:ext cx="10059065" cy="576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164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BFF41-760F-9BF8-6677-A59EDFEFB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Caution:</a:t>
            </a:r>
            <a:r>
              <a:rPr lang="en-US" dirty="0"/>
              <a:t> The machine only reproduces what it’s seen.</a:t>
            </a:r>
          </a:p>
        </p:txBody>
      </p:sp>
    </p:spTree>
    <p:extLst>
      <p:ext uri="{BB962C8B-B14F-4D97-AF65-F5344CB8AC3E}">
        <p14:creationId xmlns:p14="http://schemas.microsoft.com/office/powerpoint/2010/main" val="8844388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A03AB-FA3A-9979-27F2-64A8E4710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resume screener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7E9D48-1945-B66E-86A8-EE5696FFC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826" y="1532642"/>
            <a:ext cx="9298347" cy="532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8152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A03AB-FA3A-9979-27F2-64A8E4710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“Bias laundering”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A279BA-55F2-13C3-6567-BCF66B116F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8816" y="1249680"/>
            <a:ext cx="9114368" cy="588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2135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A03AB-FA3A-9979-27F2-64A8E4710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000" dirty="0"/>
              <a:t>Is your data complete?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6247EB-8091-637F-FBA5-FEBB363CAA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7185" y="1273562"/>
            <a:ext cx="8817630" cy="569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1282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E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A03AB-FA3A-9979-27F2-64A8E4710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000" dirty="0"/>
              <a:t>Where’s your data from?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ED54CF-C79F-A92F-41EC-EA9B28F1E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679" y="1847850"/>
            <a:ext cx="11134641" cy="4156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0184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AE942-AE08-19BE-A762-85986328A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“Testing” your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4E0345-FDED-0171-E389-303DC06FBB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6403" y="1386840"/>
            <a:ext cx="9739193" cy="55778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BBF8E3-54F3-675B-015B-7FA665A7AA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420" y="2513075"/>
            <a:ext cx="10493157" cy="2667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74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84FC99-76B6-4F65-446B-6EEB030AB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learning: what and why?</a:t>
            </a:r>
          </a:p>
        </p:txBody>
      </p:sp>
    </p:spTree>
    <p:extLst>
      <p:ext uri="{BB962C8B-B14F-4D97-AF65-F5344CB8AC3E}">
        <p14:creationId xmlns:p14="http://schemas.microsoft.com/office/powerpoint/2010/main" val="124727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651034A-0619-7ACD-E324-5646B780E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367" y="1133603"/>
            <a:ext cx="10641265" cy="60944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9AE942-AE08-19BE-A762-85986328A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“Testing” your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5E6DAA-CF8D-365C-8FE6-56701E3F5C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709" y="2311038"/>
            <a:ext cx="11134580" cy="308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490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37AE4D-433F-4E4B-C75C-AB899081B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produce </a:t>
            </a:r>
            <a:r>
              <a:rPr lang="en-US"/>
              <a:t>some stories!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942DD5-903D-7278-E642-959811D48EBB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058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783F4-65FC-20FA-9AC6-BE4B1D4FC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unusual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896D4-E58F-75AD-1247-73F9B306A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Collect your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Train your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Make predictions: what outcomes doesn’t match?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9F98F2-C0AC-2092-599E-48DC9B48300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Does reality match what you’d expect?</a:t>
            </a:r>
          </a:p>
        </p:txBody>
      </p:sp>
    </p:spTree>
    <p:extLst>
      <p:ext uri="{BB962C8B-B14F-4D97-AF65-F5344CB8AC3E}">
        <p14:creationId xmlns:p14="http://schemas.microsoft.com/office/powerpoint/2010/main" val="30507611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E15C8-A272-597F-251C-C20E34E9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BBF68-D5AC-48E2-0D89-7F64F3A04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Find a situation where the outcome might be biased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Decide what might affect the outcome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Collect your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Train your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inputs are most important to the outcome?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ECEEFF-F005-CE1A-3BC5-174AC0563D8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</a:t>
            </a:r>
            <a:r>
              <a:rPr lang="en-US" i="1" dirty="0"/>
              <a:t>really</a:t>
            </a:r>
            <a:r>
              <a:rPr lang="en-US" dirty="0"/>
              <a:t> affects an outcome?</a:t>
            </a:r>
          </a:p>
        </p:txBody>
      </p:sp>
    </p:spTree>
    <p:extLst>
      <p:ext uri="{BB962C8B-B14F-4D97-AF65-F5344CB8AC3E}">
        <p14:creationId xmlns:p14="http://schemas.microsoft.com/office/powerpoint/2010/main" val="21319934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22AFF-1074-44E7-423C-1E5A5776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Automating workflows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BF35E-1C18-1519-F918-3D27F5625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Collect the data you’d like to organize or sort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Label </a:t>
            </a:r>
            <a:r>
              <a:rPr lang="en-US" u="sng" dirty="0"/>
              <a:t>some</a:t>
            </a:r>
            <a:r>
              <a:rPr lang="en-US" dirty="0"/>
              <a:t> of the items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Train your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Predict labels for the </a:t>
            </a:r>
            <a:r>
              <a:rPr lang="en-US" u="sng" dirty="0"/>
              <a:t>unlabeled</a:t>
            </a:r>
            <a:r>
              <a:rPr lang="en-US" dirty="0"/>
              <a:t>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511FF3-5002-F670-90A8-FBCB57E2849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Tell the computer: “do what I just did, but faster”</a:t>
            </a:r>
          </a:p>
        </p:txBody>
      </p:sp>
    </p:spTree>
    <p:extLst>
      <p:ext uri="{BB962C8B-B14F-4D97-AF65-F5344CB8AC3E}">
        <p14:creationId xmlns:p14="http://schemas.microsoft.com/office/powerpoint/2010/main" val="1276715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D1585-D8E8-2808-D7A5-BA6AC9D6C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M.L.?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2C26D-DFDF-B4BD-22B3-027D1ED74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  <a:p>
            <a:r>
              <a:rPr lang="en-US" dirty="0"/>
              <a:t>Artificial intelligence</a:t>
            </a:r>
          </a:p>
          <a:p>
            <a:r>
              <a:rPr lang="en-US" dirty="0"/>
              <a:t>Fancy statistics</a:t>
            </a:r>
          </a:p>
          <a:p>
            <a:r>
              <a:rPr lang="en-US" dirty="0"/>
              <a:t>Not-so-fancy statistics</a:t>
            </a:r>
          </a:p>
          <a:p>
            <a:r>
              <a:rPr lang="en-US" i="1" dirty="0"/>
              <a:t>Almost everything!</a:t>
            </a:r>
          </a:p>
        </p:txBody>
      </p:sp>
    </p:spTree>
    <p:extLst>
      <p:ext uri="{BB962C8B-B14F-4D97-AF65-F5344CB8AC3E}">
        <p14:creationId xmlns:p14="http://schemas.microsoft.com/office/powerpoint/2010/main" val="1613280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0BAA4D-02CA-3B27-4E7D-6043F725C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use cases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456560-12E7-9D6E-ED32-A5F8DB1B58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ML for Business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A6546-152E-B5CC-F212-0E9EB23916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Conversion rates</a:t>
            </a:r>
          </a:p>
          <a:p>
            <a:r>
              <a:rPr lang="en-US" dirty="0"/>
              <a:t>Article summaries</a:t>
            </a:r>
          </a:p>
          <a:p>
            <a:r>
              <a:rPr lang="en-US" dirty="0"/>
              <a:t>Content creation/article generation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7C9603-1A05-4EAA-871A-7CDA941DF9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ML for Investigations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B710B-4EDC-48D6-F9A4-8B2842F9621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Uncovering unusual data points</a:t>
            </a:r>
          </a:p>
          <a:p>
            <a:r>
              <a:rPr lang="en-US" dirty="0"/>
              <a:t>Finding bias</a:t>
            </a:r>
          </a:p>
          <a:p>
            <a:r>
              <a:rPr lang="en-US" dirty="0"/>
              <a:t>Doing large amounts of work, relatively quickly and easier</a:t>
            </a:r>
          </a:p>
        </p:txBody>
      </p:sp>
    </p:spTree>
    <p:extLst>
      <p:ext uri="{BB962C8B-B14F-4D97-AF65-F5344CB8AC3E}">
        <p14:creationId xmlns:p14="http://schemas.microsoft.com/office/powerpoint/2010/main" val="248401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AE10985-6EEE-BB04-DEA0-5B75477ED3BC}"/>
              </a:ext>
            </a:extLst>
          </p:cNvPr>
          <p:cNvSpPr/>
          <p:nvPr/>
        </p:nvSpPr>
        <p:spPr>
          <a:xfrm rot="20781425">
            <a:off x="3581400" y="2484120"/>
            <a:ext cx="4754880" cy="2712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C189555-182A-9C92-9AA7-BD45077DF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M.L. works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227652-021B-9428-189C-1B228D38A9C7}"/>
              </a:ext>
            </a:extLst>
          </p:cNvPr>
          <p:cNvSpPr txBox="1"/>
          <p:nvPr/>
        </p:nvSpPr>
        <p:spPr>
          <a:xfrm>
            <a:off x="585553" y="2676273"/>
            <a:ext cx="170431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INPUT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0F6909-D809-08BB-6D2C-C6AD805CEE7F}"/>
              </a:ext>
            </a:extLst>
          </p:cNvPr>
          <p:cNvSpPr txBox="1"/>
          <p:nvPr/>
        </p:nvSpPr>
        <p:spPr>
          <a:xfrm>
            <a:off x="9348720" y="3859887"/>
            <a:ext cx="217880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OUTPUT</a:t>
            </a:r>
            <a:endParaRPr lang="en-US" sz="5000" b="1" dirty="0">
              <a:highlight>
                <a:srgbClr val="FFFF00"/>
              </a:highlight>
              <a:latin typeface="Helvetica Neue Condensed" panose="02000503000000020004" pitchFamily="2" charset="0"/>
              <a:ea typeface="Helvetica Neue Condensed" panose="02000503000000020004" pitchFamily="2" charset="0"/>
              <a:cs typeface="Helvetica Neue Condensed" panose="02000503000000020004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4560F4-0F1B-2B62-A7CC-6B07089602BD}"/>
              </a:ext>
            </a:extLst>
          </p:cNvPr>
          <p:cNvSpPr txBox="1"/>
          <p:nvPr/>
        </p:nvSpPr>
        <p:spPr>
          <a:xfrm rot="20781425">
            <a:off x="3894327" y="2890391"/>
            <a:ext cx="402411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MAGIC BOX OF</a:t>
            </a:r>
          </a:p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MACHINE</a:t>
            </a:r>
          </a:p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LEARNING!</a:t>
            </a:r>
            <a:endParaRPr lang="en-US" sz="4000" i="1" dirty="0">
              <a:solidFill>
                <a:schemeClr val="bg1"/>
              </a:solidFill>
              <a:latin typeface="Futura Medium" panose="020B0602020204020303" pitchFamily="34" charset="-79"/>
              <a:ea typeface="HELVETICA NEUE CONDENSED BLACK" panose="02000503000000020004" pitchFamily="2" charset="0"/>
              <a:cs typeface="Futura Medium" panose="020B0602020204020303" pitchFamily="34" charset="-79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1867AC1-4355-6AFA-FE64-2346A2D59471}"/>
              </a:ext>
            </a:extLst>
          </p:cNvPr>
          <p:cNvGrpSpPr/>
          <p:nvPr/>
        </p:nvGrpSpPr>
        <p:grpSpPr>
          <a:xfrm>
            <a:off x="1677600" y="3865320"/>
            <a:ext cx="1587600" cy="793440"/>
            <a:chOff x="1677600" y="3865320"/>
            <a:chExt cx="1587600" cy="7934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D8100327-7700-CA9C-B8FA-4910A5D2804E}"/>
                    </a:ext>
                  </a:extLst>
                </p14:cNvPr>
                <p14:cNvContentPartPr/>
                <p14:nvPr/>
              </p14:nvContentPartPr>
              <p14:xfrm>
                <a:off x="2843280" y="4157640"/>
                <a:ext cx="421920" cy="501120"/>
              </p14:xfrm>
            </p:contentPart>
          </mc:Choice>
          <mc:Fallback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D8100327-7700-CA9C-B8FA-4910A5D2804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780280" y="4094640"/>
                  <a:ext cx="547560" cy="626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13191457-E428-DB55-8EF4-486EF3516FB5}"/>
                    </a:ext>
                  </a:extLst>
                </p14:cNvPr>
                <p14:cNvContentPartPr/>
                <p14:nvPr/>
              </p14:nvContentPartPr>
              <p14:xfrm>
                <a:off x="1677600" y="3865320"/>
                <a:ext cx="1531440" cy="657720"/>
              </p14:xfrm>
            </p:contentPart>
          </mc:Choice>
          <mc:Fallback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13191457-E428-DB55-8EF4-486EF3516FB5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614960" y="3802680"/>
                  <a:ext cx="1657080" cy="7833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71A6B11-4485-CA8F-23AA-8A0108116071}"/>
              </a:ext>
            </a:extLst>
          </p:cNvPr>
          <p:cNvGrpSpPr/>
          <p:nvPr/>
        </p:nvGrpSpPr>
        <p:grpSpPr>
          <a:xfrm>
            <a:off x="8688600" y="2703600"/>
            <a:ext cx="1810440" cy="861120"/>
            <a:chOff x="8688600" y="2703600"/>
            <a:chExt cx="1810440" cy="861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27" name="Ink 26">
                  <a:extLst>
                    <a:ext uri="{FF2B5EF4-FFF2-40B4-BE49-F238E27FC236}">
                      <a16:creationId xmlns:a16="http://schemas.microsoft.com/office/drawing/2014/main" id="{04C7EB26-0203-7FE6-8380-E00882E44201}"/>
                    </a:ext>
                  </a:extLst>
                </p14:cNvPr>
                <p14:cNvContentPartPr/>
                <p14:nvPr/>
              </p14:nvContentPartPr>
              <p14:xfrm>
                <a:off x="8688600" y="2703600"/>
                <a:ext cx="1542600" cy="807120"/>
              </p14:xfrm>
            </p:contentPart>
          </mc:Choice>
          <mc:Fallback>
            <p:pic>
              <p:nvPicPr>
                <p:cNvPr id="27" name="Ink 26">
                  <a:extLst>
                    <a:ext uri="{FF2B5EF4-FFF2-40B4-BE49-F238E27FC236}">
                      <a16:creationId xmlns:a16="http://schemas.microsoft.com/office/drawing/2014/main" id="{04C7EB26-0203-7FE6-8380-E00882E44201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8625960" y="2640960"/>
                  <a:ext cx="1668240" cy="93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28" name="Ink 27">
                  <a:extLst>
                    <a:ext uri="{FF2B5EF4-FFF2-40B4-BE49-F238E27FC236}">
                      <a16:creationId xmlns:a16="http://schemas.microsoft.com/office/drawing/2014/main" id="{4103F565-EC3F-70D0-7859-C0B7F9FFBB26}"/>
                    </a:ext>
                  </a:extLst>
                </p14:cNvPr>
                <p14:cNvContentPartPr/>
                <p14:nvPr/>
              </p14:nvContentPartPr>
              <p14:xfrm>
                <a:off x="9924480" y="3230640"/>
                <a:ext cx="574560" cy="334080"/>
              </p14:xfrm>
            </p:contentPart>
          </mc:Choice>
          <mc:Fallback>
            <p:pic>
              <p:nvPicPr>
                <p:cNvPr id="28" name="Ink 27">
                  <a:extLst>
                    <a:ext uri="{FF2B5EF4-FFF2-40B4-BE49-F238E27FC236}">
                      <a16:creationId xmlns:a16="http://schemas.microsoft.com/office/drawing/2014/main" id="{4103F565-EC3F-70D0-7859-C0B7F9FFBB26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861840" y="3168000"/>
                  <a:ext cx="700200" cy="4597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349158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5225609-9098-1E95-955C-83193177B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 a </a:t>
            </a:r>
            <a:r>
              <a:rPr lang="en-US" u="sng" dirty="0"/>
              <a:t>journalist</a:t>
            </a:r>
            <a:r>
              <a:rPr lang="en-US" dirty="0"/>
              <a:t>, not a statistician or data scientist</a:t>
            </a:r>
          </a:p>
        </p:txBody>
      </p:sp>
    </p:spTree>
    <p:extLst>
      <p:ext uri="{BB962C8B-B14F-4D97-AF65-F5344CB8AC3E}">
        <p14:creationId xmlns:p14="http://schemas.microsoft.com/office/powerpoint/2010/main" val="2048893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434024B9-E9DE-DB6E-1D4B-D99D65449DD3}"/>
                  </a:ext>
                </a:extLst>
              </p14:cNvPr>
              <p14:cNvContentPartPr/>
              <p14:nvPr/>
            </p14:nvContentPartPr>
            <p14:xfrm>
              <a:off x="6173569" y="3038763"/>
              <a:ext cx="1722600" cy="139788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434024B9-E9DE-DB6E-1D4B-D99D65449DD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10569" y="2976123"/>
                <a:ext cx="1848240" cy="152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0634BEF6-6EB2-1A8F-90CB-5C7076686C3A}"/>
                  </a:ext>
                </a:extLst>
              </p14:cNvPr>
              <p14:cNvContentPartPr/>
              <p14:nvPr/>
            </p14:nvContentPartPr>
            <p14:xfrm>
              <a:off x="6768649" y="3338643"/>
              <a:ext cx="491760" cy="43884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0634BEF6-6EB2-1A8F-90CB-5C7076686C3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06009" y="3276003"/>
                <a:ext cx="617400" cy="56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78517C5-CF0B-A90A-24F8-4B318B432618}"/>
                  </a:ext>
                </a:extLst>
              </p14:cNvPr>
              <p14:cNvContentPartPr/>
              <p14:nvPr/>
            </p14:nvContentPartPr>
            <p14:xfrm>
              <a:off x="741216" y="631072"/>
              <a:ext cx="1020624" cy="1600208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78517C5-CF0B-A90A-24F8-4B318B43261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215" y="568072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2050" name="Picture 2">
            <a:extLst>
              <a:ext uri="{FF2B5EF4-FFF2-40B4-BE49-F238E27FC236}">
                <a16:creationId xmlns:a16="http://schemas.microsoft.com/office/drawing/2014/main" id="{37928581-821E-6954-4A0A-B546B95E2D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" y="495860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DF80D526-DA0A-AB6B-1C34-7F8315AA0C8C}"/>
                  </a:ext>
                </a:extLst>
              </p14:cNvPr>
              <p14:cNvContentPartPr/>
              <p14:nvPr/>
            </p14:nvContentPartPr>
            <p14:xfrm>
              <a:off x="2629363" y="666809"/>
              <a:ext cx="1020624" cy="1600208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F80D526-DA0A-AB6B-1C34-7F8315AA0C8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66362" y="603809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2">
            <a:extLst>
              <a:ext uri="{FF2B5EF4-FFF2-40B4-BE49-F238E27FC236}">
                <a16:creationId xmlns:a16="http://schemas.microsoft.com/office/drawing/2014/main" id="{31BEF89A-6628-DFAF-5E4E-599E8674EE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7267" y="531597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64B3BFD4-4476-84E5-F957-E80911846CC7}"/>
                  </a:ext>
                </a:extLst>
              </p14:cNvPr>
              <p14:cNvContentPartPr/>
              <p14:nvPr/>
            </p14:nvContentPartPr>
            <p14:xfrm>
              <a:off x="4517511" y="651158"/>
              <a:ext cx="1020624" cy="1600208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64B3BFD4-4476-84E5-F957-E80911846CC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54510" y="588158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Picture 2">
            <a:extLst>
              <a:ext uri="{FF2B5EF4-FFF2-40B4-BE49-F238E27FC236}">
                <a16:creationId xmlns:a16="http://schemas.microsoft.com/office/drawing/2014/main" id="{C022B2DF-9FAB-CD17-378D-B50F83FECD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415" y="515946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FD790847-A54C-FA86-1967-3EFB38492DF0}"/>
                  </a:ext>
                </a:extLst>
              </p14:cNvPr>
              <p14:cNvContentPartPr/>
              <p14:nvPr/>
            </p14:nvContentPartPr>
            <p14:xfrm>
              <a:off x="741216" y="2836435"/>
              <a:ext cx="1020624" cy="1600208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FD790847-A54C-FA86-1967-3EFB38492DF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215" y="2773435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2">
            <a:extLst>
              <a:ext uri="{FF2B5EF4-FFF2-40B4-BE49-F238E27FC236}">
                <a16:creationId xmlns:a16="http://schemas.microsoft.com/office/drawing/2014/main" id="{B44E97C3-53D8-0BB7-7A34-6EB05189D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" y="2701223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4D1A108B-AF2F-D3C4-F87C-CFD0D0085AA0}"/>
                  </a:ext>
                </a:extLst>
              </p14:cNvPr>
              <p14:cNvContentPartPr/>
              <p14:nvPr/>
            </p14:nvContentPartPr>
            <p14:xfrm>
              <a:off x="2629363" y="2836435"/>
              <a:ext cx="1020624" cy="1600208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4D1A108B-AF2F-D3C4-F87C-CFD0D0085AA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66362" y="2773435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14" name="Picture 2">
            <a:extLst>
              <a:ext uri="{FF2B5EF4-FFF2-40B4-BE49-F238E27FC236}">
                <a16:creationId xmlns:a16="http://schemas.microsoft.com/office/drawing/2014/main" id="{59D40EB1-E5B7-8A2F-64A9-7767951B2D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7267" y="2701223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1D80DE78-DE79-908C-238A-9EF3EC21C750}"/>
                  </a:ext>
                </a:extLst>
              </p14:cNvPr>
              <p14:cNvContentPartPr/>
              <p14:nvPr/>
            </p14:nvContentPartPr>
            <p14:xfrm>
              <a:off x="4517511" y="2856521"/>
              <a:ext cx="1020624" cy="1600208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1D80DE78-DE79-908C-238A-9EF3EC21C75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54510" y="2793521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16" name="Picture 2">
            <a:extLst>
              <a:ext uri="{FF2B5EF4-FFF2-40B4-BE49-F238E27FC236}">
                <a16:creationId xmlns:a16="http://schemas.microsoft.com/office/drawing/2014/main" id="{9B67FF75-DD97-10FE-4631-6522819C55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415" y="2721309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C5606FFE-E2F8-5863-1E3C-F970CC3A63C4}"/>
                  </a:ext>
                </a:extLst>
              </p14:cNvPr>
              <p14:cNvContentPartPr/>
              <p14:nvPr/>
            </p14:nvContentPartPr>
            <p14:xfrm>
              <a:off x="741216" y="4802106"/>
              <a:ext cx="1020624" cy="1600208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C5606FFE-E2F8-5863-1E3C-F970CC3A63C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8215" y="4739106"/>
                <a:ext cx="1146267" cy="1725849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Picture 2">
            <a:extLst>
              <a:ext uri="{FF2B5EF4-FFF2-40B4-BE49-F238E27FC236}">
                <a16:creationId xmlns:a16="http://schemas.microsoft.com/office/drawing/2014/main" id="{3829FC28-85E4-7D25-0C79-29E5D82E42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" y="4666894"/>
            <a:ext cx="1322846" cy="183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1D4AEFA1-FBF1-A91F-E2EA-419BACE57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2602" y="3035281"/>
            <a:ext cx="1722600" cy="136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A91B38D6-9972-1784-010D-4514DADF1EB3}"/>
                  </a:ext>
                </a:extLst>
              </p14:cNvPr>
              <p14:cNvContentPartPr/>
              <p14:nvPr/>
            </p14:nvContentPartPr>
            <p14:xfrm>
              <a:off x="2090942" y="4954540"/>
              <a:ext cx="1722600" cy="139788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A91B38D6-9972-1784-010D-4514DADF1EB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27942" y="4891900"/>
                <a:ext cx="1848240" cy="152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3EA3A103-9C3C-2C8C-B0DE-6859EC1E2547}"/>
                  </a:ext>
                </a:extLst>
              </p14:cNvPr>
              <p14:cNvContentPartPr/>
              <p14:nvPr/>
            </p14:nvContentPartPr>
            <p14:xfrm>
              <a:off x="2686022" y="5254420"/>
              <a:ext cx="491760" cy="43884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3EA3A103-9C3C-2C8C-B0DE-6859EC1E254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23382" y="5191780"/>
                <a:ext cx="617400" cy="564480"/>
              </a:xfrm>
              <a:prstGeom prst="rect">
                <a:avLst/>
              </a:prstGeom>
            </p:spPr>
          </p:pic>
        </mc:Fallback>
      </mc:AlternateContent>
      <p:pic>
        <p:nvPicPr>
          <p:cNvPr id="2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922635D5-A191-7041-44D9-2D310AB99E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9975" y="4951058"/>
            <a:ext cx="1722600" cy="136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2E73432E-2169-8907-C067-F46468B4F6F2}"/>
                  </a:ext>
                </a:extLst>
              </p14:cNvPr>
              <p14:cNvContentPartPr/>
              <p14:nvPr/>
            </p14:nvContentPartPr>
            <p14:xfrm>
              <a:off x="4094044" y="4907168"/>
              <a:ext cx="1722600" cy="139788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2E73432E-2169-8907-C067-F46468B4F6F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31044" y="4844528"/>
                <a:ext cx="1848240" cy="152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7212F718-25CE-3F30-4561-5C1985A097C2}"/>
                  </a:ext>
                </a:extLst>
              </p14:cNvPr>
              <p14:cNvContentPartPr/>
              <p14:nvPr/>
            </p14:nvContentPartPr>
            <p14:xfrm>
              <a:off x="4689124" y="5207048"/>
              <a:ext cx="491760" cy="43884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7212F718-25CE-3F30-4561-5C1985A097C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26484" y="5144408"/>
                <a:ext cx="617400" cy="564480"/>
              </a:xfrm>
              <a:prstGeom prst="rect">
                <a:avLst/>
              </a:prstGeom>
            </p:spPr>
          </p:pic>
        </mc:Fallback>
      </mc:AlternateContent>
      <p:pic>
        <p:nvPicPr>
          <p:cNvPr id="26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F3365E8B-6FE6-DBCE-776A-7C363A6F5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077" y="4903686"/>
            <a:ext cx="1722600" cy="136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41CD739-B5F2-E1AE-8550-CCF90E918649}"/>
              </a:ext>
            </a:extLst>
          </p:cNvPr>
          <p:cNvSpPr txBox="1"/>
          <p:nvPr/>
        </p:nvSpPr>
        <p:spPr>
          <a:xfrm>
            <a:off x="9513837" y="692511"/>
            <a:ext cx="160813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B071D81-A4E6-D4C7-C058-AAABA91DDB2C}"/>
              </a:ext>
            </a:extLst>
          </p:cNvPr>
          <p:cNvSpPr txBox="1"/>
          <p:nvPr/>
        </p:nvSpPr>
        <p:spPr>
          <a:xfrm>
            <a:off x="9214619" y="2721309"/>
            <a:ext cx="220656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030B416-BA9B-B113-3C62-C010204E6797}"/>
              </a:ext>
            </a:extLst>
          </p:cNvPr>
          <p:cNvSpPr txBox="1"/>
          <p:nvPr/>
        </p:nvSpPr>
        <p:spPr>
          <a:xfrm>
            <a:off x="9213465" y="4843459"/>
            <a:ext cx="220887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25752A1-895D-C081-10C6-F90430F58E54}"/>
              </a:ext>
            </a:extLst>
          </p:cNvPr>
          <p:cNvSpPr txBox="1"/>
          <p:nvPr/>
        </p:nvSpPr>
        <p:spPr>
          <a:xfrm>
            <a:off x="8111319" y="1151442"/>
            <a:ext cx="112082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i="1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+ tip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ED8E775-4101-BD90-1F57-5FF259A693C3}"/>
              </a:ext>
            </a:extLst>
          </p:cNvPr>
          <p:cNvSpPr txBox="1"/>
          <p:nvPr/>
        </p:nvSpPr>
        <p:spPr>
          <a:xfrm>
            <a:off x="8111319" y="3300981"/>
            <a:ext cx="112082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i="1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+ tip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783E012-0CA5-D2EA-403B-B07421705C88}"/>
              </a:ext>
            </a:extLst>
          </p:cNvPr>
          <p:cNvSpPr txBox="1"/>
          <p:nvPr/>
        </p:nvSpPr>
        <p:spPr>
          <a:xfrm>
            <a:off x="8111319" y="5338009"/>
            <a:ext cx="112082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i="1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+ tip</a:t>
            </a:r>
          </a:p>
        </p:txBody>
      </p:sp>
    </p:spTree>
    <p:extLst>
      <p:ext uri="{BB962C8B-B14F-4D97-AF65-F5344CB8AC3E}">
        <p14:creationId xmlns:p14="http://schemas.microsoft.com/office/powerpoint/2010/main" val="1370053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  <p:bldP spid="32" grpId="0"/>
      <p:bldP spid="3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394D5-BDA3-3CE4-85EC-48AE30AEB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“Training” a “model”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31F6D82-3913-1F59-9271-90228BFDA991}"/>
                  </a:ext>
                </a:extLst>
              </p14:cNvPr>
              <p14:cNvContentPartPr/>
              <p14:nvPr/>
            </p14:nvContentPartPr>
            <p14:xfrm>
              <a:off x="4069101" y="1907020"/>
              <a:ext cx="613319" cy="1043147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31F6D82-3913-1F59-9271-90228BFDA99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06113" y="1844028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2">
            <a:extLst>
              <a:ext uri="{FF2B5EF4-FFF2-40B4-BE49-F238E27FC236}">
                <a16:creationId xmlns:a16="http://schemas.microsoft.com/office/drawing/2014/main" id="{558C54AF-4968-987A-6CD3-BEFB627D44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1192" y="1844289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B2FC6289-661F-D062-13C0-C07CC6ED58FD}"/>
                  </a:ext>
                </a:extLst>
              </p14:cNvPr>
              <p14:cNvContentPartPr/>
              <p14:nvPr/>
            </p14:nvContentPartPr>
            <p14:xfrm>
              <a:off x="524366" y="1947498"/>
              <a:ext cx="1253677" cy="103523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B2FC6289-661F-D062-13C0-C07CC6ED58F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1376" y="1884506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2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BD1A0A40-91BA-1CFD-C477-A8B6ED5CE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369" y="1935480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23C4C5E1-1BCD-F40A-9F98-75DC0E409439}"/>
                  </a:ext>
                </a:extLst>
              </p14:cNvPr>
              <p14:cNvContentPartPr/>
              <p14:nvPr/>
            </p14:nvContentPartPr>
            <p14:xfrm>
              <a:off x="524366" y="3361198"/>
              <a:ext cx="1253677" cy="103523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23C4C5E1-1BCD-F40A-9F98-75DC0E40943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1376" y="3298206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3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81ADF898-20BE-839A-19A9-24226C1DD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369" y="3349180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EDA7C839-DF2E-710E-C498-153ED0403ACA}"/>
                  </a:ext>
                </a:extLst>
              </p14:cNvPr>
              <p14:cNvContentPartPr/>
              <p14:nvPr/>
            </p14:nvContentPartPr>
            <p14:xfrm>
              <a:off x="2155046" y="3361198"/>
              <a:ext cx="1253677" cy="1035230"/>
            </p14:xfrm>
          </p:contentPart>
        </mc:Choice>
        <mc:Fallback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EDA7C839-DF2E-710E-C498-153ED0403AC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092056" y="3298206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3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16620E79-A0B2-29DB-A0FD-C0C1860E8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2049" y="3349180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CADF4871-FC75-B9FC-F65D-C984AB5C8576}"/>
                  </a:ext>
                </a:extLst>
              </p14:cNvPr>
              <p14:cNvContentPartPr/>
              <p14:nvPr/>
            </p14:nvContentPartPr>
            <p14:xfrm>
              <a:off x="2468901" y="1907020"/>
              <a:ext cx="613319" cy="1043147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CADF4871-FC75-B9FC-F65D-C984AB5C857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05913" y="1844028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37" name="Picture 2">
            <a:extLst>
              <a:ext uri="{FF2B5EF4-FFF2-40B4-BE49-F238E27FC236}">
                <a16:creationId xmlns:a16="http://schemas.microsoft.com/office/drawing/2014/main" id="{D79B3502-8DA7-5C42-7A60-2371EF9B17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0992" y="1844289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F2E16AAD-81C9-54CF-1F34-13C153D5FB90}"/>
                  </a:ext>
                </a:extLst>
              </p14:cNvPr>
              <p14:cNvContentPartPr/>
              <p14:nvPr/>
            </p14:nvContentPartPr>
            <p14:xfrm>
              <a:off x="4069101" y="3286577"/>
              <a:ext cx="613319" cy="1043147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F2E16AAD-81C9-54CF-1F34-13C153D5FB9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06113" y="3223585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39" name="Picture 2">
            <a:extLst>
              <a:ext uri="{FF2B5EF4-FFF2-40B4-BE49-F238E27FC236}">
                <a16:creationId xmlns:a16="http://schemas.microsoft.com/office/drawing/2014/main" id="{97EAA084-890A-74C1-3A82-18E8E2E864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1192" y="3223846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9F2106AA-A88F-4170-5DD9-DA3CB4711F06}"/>
                  </a:ext>
                </a:extLst>
              </p14:cNvPr>
              <p14:cNvContentPartPr/>
              <p14:nvPr/>
            </p14:nvContentPartPr>
            <p14:xfrm>
              <a:off x="4057601" y="4716402"/>
              <a:ext cx="613319" cy="1043147"/>
            </p14:xfrm>
          </p:contentPart>
        </mc:Choice>
        <mc:Fallback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9F2106AA-A88F-4170-5DD9-DA3CB4711F0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94613" y="4653410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41" name="Picture 2">
            <a:extLst>
              <a:ext uri="{FF2B5EF4-FFF2-40B4-BE49-F238E27FC236}">
                <a16:creationId xmlns:a16="http://schemas.microsoft.com/office/drawing/2014/main" id="{ABD4B93F-EFDB-D0F3-50C1-C9DF8498B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692" y="4653671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6BB74B9B-8D68-5ACD-7B75-29884F06B843}"/>
                  </a:ext>
                </a:extLst>
              </p14:cNvPr>
              <p14:cNvContentPartPr/>
              <p14:nvPr/>
            </p14:nvContentPartPr>
            <p14:xfrm>
              <a:off x="2444952" y="4779133"/>
              <a:ext cx="613319" cy="1043147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6BB74B9B-8D68-5ACD-7B75-29884F06B84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81964" y="4716141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43" name="Picture 2">
            <a:extLst>
              <a:ext uri="{FF2B5EF4-FFF2-40B4-BE49-F238E27FC236}">
                <a16:creationId xmlns:a16="http://schemas.microsoft.com/office/drawing/2014/main" id="{1C1A2412-D30A-1625-FCFE-2D55F4BB05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7043" y="4716402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E91A87BF-A616-F4D7-34B6-9918FE360373}"/>
                  </a:ext>
                </a:extLst>
              </p14:cNvPr>
              <p14:cNvContentPartPr/>
              <p14:nvPr/>
            </p14:nvContentPartPr>
            <p14:xfrm>
              <a:off x="-1099783" y="4819611"/>
              <a:ext cx="1253677" cy="1035230"/>
            </p14:xfrm>
          </p:contentPart>
        </mc:Choice>
        <mc:Fallback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E91A87BF-A616-F4D7-34B6-9918FE36037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162773" y="4756619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4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B0BA62B8-9CAE-03F7-3797-52F508EBD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2780" y="4807593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C54B1EC6-4E92-E563-4A8D-C176D0892B88}"/>
                  </a:ext>
                </a:extLst>
              </p14:cNvPr>
              <p14:cNvContentPartPr/>
              <p14:nvPr/>
            </p14:nvContentPartPr>
            <p14:xfrm>
              <a:off x="-1099783" y="6233311"/>
              <a:ext cx="1253677" cy="103523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C54B1EC6-4E92-E563-4A8D-C176D0892B8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162773" y="6170319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47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4821D83D-92EA-6B42-5682-A549A9266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2780" y="6221293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555E5B63-122E-89C7-9615-E970503CFDF2}"/>
                  </a:ext>
                </a:extLst>
              </p14:cNvPr>
              <p14:cNvContentPartPr/>
              <p14:nvPr/>
            </p14:nvContentPartPr>
            <p14:xfrm>
              <a:off x="530897" y="6233311"/>
              <a:ext cx="1253677" cy="103523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555E5B63-122E-89C7-9615-E970503CFDF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7907" y="6170319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49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D6521A17-E491-7119-D02C-F3C8AF0B0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900" y="6221293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8F13407C-36C4-903C-4AB2-E70BCDD2C049}"/>
                  </a:ext>
                </a:extLst>
              </p14:cNvPr>
              <p14:cNvContentPartPr/>
              <p14:nvPr/>
            </p14:nvContentPartPr>
            <p14:xfrm>
              <a:off x="844752" y="4779133"/>
              <a:ext cx="613319" cy="1043147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8F13407C-36C4-903C-4AB2-E70BCDD2C04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1764" y="4716141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51" name="Picture 2">
            <a:extLst>
              <a:ext uri="{FF2B5EF4-FFF2-40B4-BE49-F238E27FC236}">
                <a16:creationId xmlns:a16="http://schemas.microsoft.com/office/drawing/2014/main" id="{5E8CDB38-6312-7628-952C-68DD74198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843" y="4716402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3D1FEA33-1738-B500-5C56-407A177DA839}"/>
                  </a:ext>
                </a:extLst>
              </p14:cNvPr>
              <p14:cNvContentPartPr/>
              <p14:nvPr/>
            </p14:nvContentPartPr>
            <p14:xfrm>
              <a:off x="2444952" y="6158690"/>
              <a:ext cx="613319" cy="1043147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3D1FEA33-1738-B500-5C56-407A177DA83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81964" y="6095698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53" name="Picture 2">
            <a:extLst>
              <a:ext uri="{FF2B5EF4-FFF2-40B4-BE49-F238E27FC236}">
                <a16:creationId xmlns:a16="http://schemas.microsoft.com/office/drawing/2014/main" id="{33FFB732-D6C7-97AB-DFFC-F6959F9BA7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7043" y="6095959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96221991-3D62-68CD-B616-83193D1527F2}"/>
                  </a:ext>
                </a:extLst>
              </p14:cNvPr>
              <p14:cNvContentPartPr/>
              <p14:nvPr/>
            </p14:nvContentPartPr>
            <p14:xfrm>
              <a:off x="4033670" y="6146227"/>
              <a:ext cx="613319" cy="1043147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96221991-3D62-68CD-B616-83193D1527F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70682" y="6083235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55" name="Picture 2">
            <a:extLst>
              <a:ext uri="{FF2B5EF4-FFF2-40B4-BE49-F238E27FC236}">
                <a16:creationId xmlns:a16="http://schemas.microsoft.com/office/drawing/2014/main" id="{9E51595D-4A67-0E50-8C1A-8D535AC8F5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5761" y="6083496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18E5F99F-B492-DB57-B0B0-EDF907AC2FF9}"/>
                  </a:ext>
                </a:extLst>
              </p14:cNvPr>
              <p14:cNvContentPartPr/>
              <p14:nvPr/>
            </p14:nvContentPartPr>
            <p14:xfrm>
              <a:off x="8793501" y="4697327"/>
              <a:ext cx="613319" cy="1043147"/>
            </p14:xfrm>
          </p:contentPart>
        </mc:Choice>
        <mc:Fallback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18E5F99F-B492-DB57-B0B0-EDF907AC2FF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30513" y="4634335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57" name="Picture 2">
            <a:extLst>
              <a:ext uri="{FF2B5EF4-FFF2-40B4-BE49-F238E27FC236}">
                <a16:creationId xmlns:a16="http://schemas.microsoft.com/office/drawing/2014/main" id="{E9CD2B04-06B3-DCAD-7594-69090914D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5592" y="4634596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FF01C2BA-4E23-E1C2-D490-CC5D7F56F61D}"/>
                  </a:ext>
                </a:extLst>
              </p14:cNvPr>
              <p14:cNvContentPartPr/>
              <p14:nvPr/>
            </p14:nvContentPartPr>
            <p14:xfrm>
              <a:off x="5248766" y="4737805"/>
              <a:ext cx="1253677" cy="1035230"/>
            </p14:xfrm>
          </p:contentPart>
        </mc:Choice>
        <mc:Fallback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FF01C2BA-4E23-E1C2-D490-CC5D7F56F61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85776" y="4674813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59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03B5074E-791F-2682-3CF7-397D7A2767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769" y="4725787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7FA72311-6C46-EE1E-24AF-D7CC2EDA4CCA}"/>
                  </a:ext>
                </a:extLst>
              </p14:cNvPr>
              <p14:cNvContentPartPr/>
              <p14:nvPr/>
            </p14:nvContentPartPr>
            <p14:xfrm>
              <a:off x="5248766" y="6151505"/>
              <a:ext cx="1253677" cy="103523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7FA72311-6C46-EE1E-24AF-D7CC2EDA4CC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85776" y="6088513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61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8396122F-AA42-4181-FB9D-AA31890E8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769" y="6139487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4EF2C0F9-DD15-0189-8F89-825C0F7388CE}"/>
                  </a:ext>
                </a:extLst>
              </p14:cNvPr>
              <p14:cNvContentPartPr/>
              <p14:nvPr/>
            </p14:nvContentPartPr>
            <p14:xfrm>
              <a:off x="6879446" y="6151505"/>
              <a:ext cx="1253677" cy="103523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4EF2C0F9-DD15-0189-8F89-825C0F7388C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816456" y="6088513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6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B99CB923-07C6-5C0D-0085-8C7C1D81FC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6449" y="6139487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50DF963D-97BA-61CB-73D0-34FE92888840}"/>
                  </a:ext>
                </a:extLst>
              </p14:cNvPr>
              <p14:cNvContentPartPr/>
              <p14:nvPr/>
            </p14:nvContentPartPr>
            <p14:xfrm>
              <a:off x="7193301" y="4697327"/>
              <a:ext cx="613319" cy="1043147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50DF963D-97BA-61CB-73D0-34FE9288884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30313" y="4634335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65" name="Picture 2">
            <a:extLst>
              <a:ext uri="{FF2B5EF4-FFF2-40B4-BE49-F238E27FC236}">
                <a16:creationId xmlns:a16="http://schemas.microsoft.com/office/drawing/2014/main" id="{C58B9A59-BAF2-D925-0122-62D441D858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5392" y="4634596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7456A52E-81B6-8FF5-31D2-F6491449E99C}"/>
                  </a:ext>
                </a:extLst>
              </p14:cNvPr>
              <p14:cNvContentPartPr/>
              <p14:nvPr/>
            </p14:nvContentPartPr>
            <p14:xfrm>
              <a:off x="8793501" y="6076884"/>
              <a:ext cx="613319" cy="1043147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7456A52E-81B6-8FF5-31D2-F6491449E99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30513" y="6013892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67" name="Picture 2">
            <a:extLst>
              <a:ext uri="{FF2B5EF4-FFF2-40B4-BE49-F238E27FC236}">
                <a16:creationId xmlns:a16="http://schemas.microsoft.com/office/drawing/2014/main" id="{A3105061-78C9-1EA6-C09E-5FFD35A468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5592" y="6014153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C72253A1-9E21-A705-0578-C31CEB12CBFE}"/>
                  </a:ext>
                </a:extLst>
              </p14:cNvPr>
              <p14:cNvContentPartPr/>
              <p14:nvPr/>
            </p14:nvContentPartPr>
            <p14:xfrm>
              <a:off x="8806498" y="1778736"/>
              <a:ext cx="613319" cy="1043147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C72253A1-9E21-A705-0578-C31CEB12CBF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43510" y="1715744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71" name="Picture 2">
            <a:extLst>
              <a:ext uri="{FF2B5EF4-FFF2-40B4-BE49-F238E27FC236}">
                <a16:creationId xmlns:a16="http://schemas.microsoft.com/office/drawing/2014/main" id="{3344E9F5-1499-36E3-B3B5-63E95249F9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8589" y="1716005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EAFE2E0C-7624-763E-292D-C137780C0092}"/>
                  </a:ext>
                </a:extLst>
              </p14:cNvPr>
              <p14:cNvContentPartPr/>
              <p14:nvPr/>
            </p14:nvContentPartPr>
            <p14:xfrm>
              <a:off x="5261763" y="1819214"/>
              <a:ext cx="1253677" cy="103523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EAFE2E0C-7624-763E-292D-C137780C009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98773" y="1756222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7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A789B1BE-D3D3-3F96-1AD2-2C1D4090EB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766" y="1807196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C4C281DB-9D57-8B40-F44B-9B6BB5F30AA5}"/>
                  </a:ext>
                </a:extLst>
              </p14:cNvPr>
              <p14:cNvContentPartPr/>
              <p14:nvPr/>
            </p14:nvContentPartPr>
            <p14:xfrm>
              <a:off x="5261763" y="3232914"/>
              <a:ext cx="1253677" cy="103523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C4C281DB-9D57-8B40-F44B-9B6BB5F30AA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98773" y="3169922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7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1CA1210D-6521-0C27-B36E-641C6346D1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766" y="3220896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AB9F3A0F-3045-7BDD-AE00-0ED919FCA50E}"/>
                  </a:ext>
                </a:extLst>
              </p14:cNvPr>
              <p14:cNvContentPartPr/>
              <p14:nvPr/>
            </p14:nvContentPartPr>
            <p14:xfrm>
              <a:off x="6892443" y="3232914"/>
              <a:ext cx="1253677" cy="103523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AB9F3A0F-3045-7BDD-AE00-0ED919FCA50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829453" y="3169922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77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D4335605-2670-821C-4A8B-BFEC4CA7A1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9446" y="3220896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8AB78640-EE6F-9556-C387-22CA074C61DE}"/>
                  </a:ext>
                </a:extLst>
              </p14:cNvPr>
              <p14:cNvContentPartPr/>
              <p14:nvPr/>
            </p14:nvContentPartPr>
            <p14:xfrm>
              <a:off x="7206298" y="1778736"/>
              <a:ext cx="613319" cy="1043147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8AB78640-EE6F-9556-C387-22CA074C61D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43310" y="1715744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79" name="Picture 2">
            <a:extLst>
              <a:ext uri="{FF2B5EF4-FFF2-40B4-BE49-F238E27FC236}">
                <a16:creationId xmlns:a16="http://schemas.microsoft.com/office/drawing/2014/main" id="{91A01AB2-6D18-941B-E559-2347C81FE6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8389" y="1716005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92818069-59DC-C7A5-7AE0-1E24B10D18AD}"/>
                  </a:ext>
                </a:extLst>
              </p14:cNvPr>
              <p14:cNvContentPartPr/>
              <p14:nvPr/>
            </p14:nvContentPartPr>
            <p14:xfrm>
              <a:off x="8806498" y="3158293"/>
              <a:ext cx="613319" cy="1043147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92818069-59DC-C7A5-7AE0-1E24B10D18A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43510" y="3095301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81" name="Picture 2">
            <a:extLst>
              <a:ext uri="{FF2B5EF4-FFF2-40B4-BE49-F238E27FC236}">
                <a16:creationId xmlns:a16="http://schemas.microsoft.com/office/drawing/2014/main" id="{FA400930-85B5-1E6E-ABD6-97DC18BA5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8589" y="3074900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F70D5963-7A61-707A-C059-1FA08FDE8B5A}"/>
                  </a:ext>
                </a:extLst>
              </p14:cNvPr>
              <p14:cNvContentPartPr/>
              <p14:nvPr/>
            </p14:nvContentPartPr>
            <p14:xfrm>
              <a:off x="9799499" y="4683000"/>
              <a:ext cx="1253677" cy="103523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F70D5963-7A61-707A-C059-1FA08FDE8B5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36509" y="4620008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8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2BA7D12F-571C-C278-486D-5283B41CB7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6502" y="4670982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3BA633E5-F158-B103-3864-DE5DE9E31972}"/>
                  </a:ext>
                </a:extLst>
              </p14:cNvPr>
              <p14:cNvContentPartPr/>
              <p14:nvPr/>
            </p14:nvContentPartPr>
            <p14:xfrm>
              <a:off x="9799499" y="6096700"/>
              <a:ext cx="1253677" cy="103523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3BA633E5-F158-B103-3864-DE5DE9E3197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36509" y="6033708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8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F2D9F449-C80B-6437-CF21-0EBF61066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6502" y="6084682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803FB34D-67B1-A7F8-2321-0B1529254A34}"/>
                  </a:ext>
                </a:extLst>
              </p14:cNvPr>
              <p14:cNvContentPartPr/>
              <p14:nvPr/>
            </p14:nvContentPartPr>
            <p14:xfrm>
              <a:off x="11430179" y="6096700"/>
              <a:ext cx="1253677" cy="103523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803FB34D-67B1-A7F8-2321-0B1529254A3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367189" y="6033708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87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D1B695F9-CC32-61DE-DB5A-C77E6E22A3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7182" y="6084682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F6215885-BC37-F979-CBE7-0F0A5B60FAC7}"/>
                  </a:ext>
                </a:extLst>
              </p14:cNvPr>
              <p14:cNvContentPartPr/>
              <p14:nvPr/>
            </p14:nvContentPartPr>
            <p14:xfrm>
              <a:off x="11744034" y="4642522"/>
              <a:ext cx="613319" cy="1043147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F6215885-BC37-F979-CBE7-0F0A5B60FAC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81046" y="4579530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89" name="Picture 2">
            <a:extLst>
              <a:ext uri="{FF2B5EF4-FFF2-40B4-BE49-F238E27FC236}">
                <a16:creationId xmlns:a16="http://schemas.microsoft.com/office/drawing/2014/main" id="{849DDD56-B94D-07EF-3DED-DF9A7A6EA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46125" y="4579791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0C43819C-B103-2536-1B08-AF2DBEE19D77}"/>
                  </a:ext>
                </a:extLst>
              </p14:cNvPr>
              <p14:cNvContentPartPr/>
              <p14:nvPr/>
            </p14:nvContentPartPr>
            <p14:xfrm>
              <a:off x="9812496" y="1764409"/>
              <a:ext cx="1253677" cy="103523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0C43819C-B103-2536-1B08-AF2DBEE19D7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49506" y="1701417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91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7CB0A5C6-6AC9-4647-CDBE-18D0C32A42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9499" y="1752391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51DE67B4-9891-1045-4AFA-FC1F13073590}"/>
                  </a:ext>
                </a:extLst>
              </p14:cNvPr>
              <p14:cNvContentPartPr/>
              <p14:nvPr/>
            </p14:nvContentPartPr>
            <p14:xfrm>
              <a:off x="9812496" y="3178109"/>
              <a:ext cx="1253677" cy="103523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51DE67B4-9891-1045-4AFA-FC1F1307359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49506" y="3115117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93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6BDA9F74-5F06-BF00-01A8-87F2EE8E57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9499" y="3166091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6F475B1C-67B2-9682-0910-AFB09FDF3C42}"/>
                  </a:ext>
                </a:extLst>
              </p14:cNvPr>
              <p14:cNvContentPartPr/>
              <p14:nvPr/>
            </p14:nvContentPartPr>
            <p14:xfrm>
              <a:off x="11443176" y="3178109"/>
              <a:ext cx="1253677" cy="103523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6F475B1C-67B2-9682-0910-AFB09FDF3C4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380186" y="3115117"/>
                <a:ext cx="1379297" cy="1160854"/>
              </a:xfrm>
              <a:prstGeom prst="rect">
                <a:avLst/>
              </a:prstGeom>
            </p:spPr>
          </p:pic>
        </mc:Fallback>
      </mc:AlternateContent>
      <p:pic>
        <p:nvPicPr>
          <p:cNvPr id="95" name="Picture 6" descr="cute donut dessert pastry ring 301853844144211 by @eightfold">
            <a:extLst>
              <a:ext uri="{FF2B5EF4-FFF2-40B4-BE49-F238E27FC236}">
                <a16:creationId xmlns:a16="http://schemas.microsoft.com/office/drawing/2014/main" id="{625686D9-9DD6-1F74-F167-1ED1EFE86F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179" y="3166091"/>
            <a:ext cx="1275708" cy="1010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816A6809-7EAB-3907-186B-67E91189463A}"/>
                  </a:ext>
                </a:extLst>
              </p14:cNvPr>
              <p14:cNvContentPartPr/>
              <p14:nvPr/>
            </p14:nvContentPartPr>
            <p14:xfrm>
              <a:off x="11757031" y="1723931"/>
              <a:ext cx="613319" cy="1043147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816A6809-7EAB-3907-186B-67E91189463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94043" y="1660939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97" name="Picture 2">
            <a:extLst>
              <a:ext uri="{FF2B5EF4-FFF2-40B4-BE49-F238E27FC236}">
                <a16:creationId xmlns:a16="http://schemas.microsoft.com/office/drawing/2014/main" id="{AF0DA339-8E40-2981-2995-6686BD6F62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59122" y="1661200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A1C3FAF9-7BC3-7690-0A0F-731DD22A6332}"/>
                  </a:ext>
                </a:extLst>
              </p14:cNvPr>
              <p14:cNvContentPartPr/>
              <p14:nvPr/>
            </p14:nvContentPartPr>
            <p14:xfrm>
              <a:off x="-417551" y="2056676"/>
              <a:ext cx="613319" cy="1043147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A1C3FAF9-7BC3-7690-0A0F-731DD22A633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480539" y="1993684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99" name="Picture 2">
            <a:extLst>
              <a:ext uri="{FF2B5EF4-FFF2-40B4-BE49-F238E27FC236}">
                <a16:creationId xmlns:a16="http://schemas.microsoft.com/office/drawing/2014/main" id="{8A903DAD-1E00-E9C7-667E-2A2EB4D7A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5460" y="1993945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443E5972-D0FA-CD7D-C2A1-53238FA9DA09}"/>
                  </a:ext>
                </a:extLst>
              </p14:cNvPr>
              <p14:cNvContentPartPr/>
              <p14:nvPr/>
            </p14:nvContentPartPr>
            <p14:xfrm>
              <a:off x="-417551" y="3436233"/>
              <a:ext cx="613319" cy="1043147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443E5972-D0FA-CD7D-C2A1-53238FA9DA0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480539" y="3373241"/>
                <a:ext cx="738934" cy="1168771"/>
              </a:xfrm>
              <a:prstGeom prst="rect">
                <a:avLst/>
              </a:prstGeom>
            </p:spPr>
          </p:pic>
        </mc:Fallback>
      </mc:AlternateContent>
      <p:pic>
        <p:nvPicPr>
          <p:cNvPr id="101" name="Picture 2">
            <a:extLst>
              <a:ext uri="{FF2B5EF4-FFF2-40B4-BE49-F238E27FC236}">
                <a16:creationId xmlns:a16="http://schemas.microsoft.com/office/drawing/2014/main" id="{49476E73-9EDF-DE19-F89D-247015EEE1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5460" y="3373502"/>
            <a:ext cx="862340" cy="1193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" name="TextBox 101">
            <a:extLst>
              <a:ext uri="{FF2B5EF4-FFF2-40B4-BE49-F238E27FC236}">
                <a16:creationId xmlns:a16="http://schemas.microsoft.com/office/drawing/2014/main" id="{ACC9809F-4D01-B38A-DD6D-0305FE241DB2}"/>
              </a:ext>
            </a:extLst>
          </p:cNvPr>
          <p:cNvSpPr txBox="1"/>
          <p:nvPr/>
        </p:nvSpPr>
        <p:spPr>
          <a:xfrm rot="20346004">
            <a:off x="1109735" y="2362010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$3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440050A0-78B0-8697-F9C1-DDDB5A8F0760}"/>
              </a:ext>
            </a:extLst>
          </p:cNvPr>
          <p:cNvSpPr txBox="1"/>
          <p:nvPr/>
        </p:nvSpPr>
        <p:spPr>
          <a:xfrm rot="20912296">
            <a:off x="2896656" y="5514925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$42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BF24D479-B3BF-6E95-1BF7-0735BB95D909}"/>
              </a:ext>
            </a:extLst>
          </p:cNvPr>
          <p:cNvSpPr txBox="1"/>
          <p:nvPr/>
        </p:nvSpPr>
        <p:spPr>
          <a:xfrm rot="1124643">
            <a:off x="5095368" y="2475405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$17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85EDBDD9-2594-BE86-AEAD-15FC0551F27B}"/>
              </a:ext>
            </a:extLst>
          </p:cNvPr>
          <p:cNvSpPr txBox="1"/>
          <p:nvPr/>
        </p:nvSpPr>
        <p:spPr>
          <a:xfrm rot="1124643">
            <a:off x="5873885" y="4761522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$20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B1E5F6DB-71D3-DC3A-4485-0B3278C94CE2}"/>
              </a:ext>
            </a:extLst>
          </p:cNvPr>
          <p:cNvSpPr txBox="1"/>
          <p:nvPr/>
        </p:nvSpPr>
        <p:spPr>
          <a:xfrm rot="20279850">
            <a:off x="8591360" y="2281464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$12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03C36AEF-8CA8-6C62-D192-E182222FF324}"/>
              </a:ext>
            </a:extLst>
          </p:cNvPr>
          <p:cNvSpPr txBox="1"/>
          <p:nvPr/>
        </p:nvSpPr>
        <p:spPr>
          <a:xfrm rot="19765482">
            <a:off x="8945489" y="5101878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$18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8B2BE41B-77DC-7ECF-AC29-033F314A62B2}"/>
              </a:ext>
            </a:extLst>
          </p:cNvPr>
          <p:cNvSpPr txBox="1"/>
          <p:nvPr/>
        </p:nvSpPr>
        <p:spPr>
          <a:xfrm rot="1124643">
            <a:off x="217657" y="4711069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$12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708ACA83-6D11-3148-E299-5FABCBC488E1}"/>
              </a:ext>
            </a:extLst>
          </p:cNvPr>
          <p:cNvSpPr txBox="1"/>
          <p:nvPr/>
        </p:nvSpPr>
        <p:spPr>
          <a:xfrm rot="20727301">
            <a:off x="11224131" y="3076815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$12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41F1DCB8-E20C-8376-7ADD-4FF637143C01}"/>
              </a:ext>
            </a:extLst>
          </p:cNvPr>
          <p:cNvSpPr txBox="1"/>
          <p:nvPr/>
        </p:nvSpPr>
        <p:spPr>
          <a:xfrm rot="19765482">
            <a:off x="10588745" y="6345077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$9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E1F4AE1A-E9CE-6BDB-667D-7245DBFAC9ED}"/>
              </a:ext>
            </a:extLst>
          </p:cNvPr>
          <p:cNvSpPr txBox="1"/>
          <p:nvPr/>
        </p:nvSpPr>
        <p:spPr>
          <a:xfrm rot="903382">
            <a:off x="10950440" y="1068494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$5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42CA01BC-98A2-8313-B0D6-1AA576163F7E}"/>
              </a:ext>
            </a:extLst>
          </p:cNvPr>
          <p:cNvSpPr txBox="1"/>
          <p:nvPr/>
        </p:nvSpPr>
        <p:spPr>
          <a:xfrm rot="20727301">
            <a:off x="-839165" y="1244715"/>
            <a:ext cx="17323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i="1" dirty="0">
                <a:highlight>
                  <a:srgbClr val="FFFF00"/>
                </a:highlight>
                <a:latin typeface="Futura Medium" panose="020B0602020204020303" pitchFamily="34" charset="-79"/>
                <a:ea typeface="Helvetica Neue Condensed" panose="02000503000000020004" pitchFamily="2" charset="0"/>
                <a:cs typeface="Futura Medium" panose="020B0602020204020303" pitchFamily="34" charset="-79"/>
              </a:rPr>
              <a:t>$14</a:t>
            </a:r>
          </a:p>
        </p:txBody>
      </p:sp>
    </p:spTree>
    <p:extLst>
      <p:ext uri="{BB962C8B-B14F-4D97-AF65-F5344CB8AC3E}">
        <p14:creationId xmlns:p14="http://schemas.microsoft.com/office/powerpoint/2010/main" val="4278593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C189555-182A-9C92-9AA7-BD45077DF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“model”?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DEA22D9-FB23-3716-4E60-9AA3CFE9EEA0}"/>
              </a:ext>
            </a:extLst>
          </p:cNvPr>
          <p:cNvSpPr/>
          <p:nvPr/>
        </p:nvSpPr>
        <p:spPr>
          <a:xfrm rot="20781425">
            <a:off x="3581400" y="2484120"/>
            <a:ext cx="4754880" cy="2712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55D810-0292-DF34-2C55-7F750D889D95}"/>
              </a:ext>
            </a:extLst>
          </p:cNvPr>
          <p:cNvSpPr txBox="1"/>
          <p:nvPr/>
        </p:nvSpPr>
        <p:spPr>
          <a:xfrm>
            <a:off x="585553" y="2676273"/>
            <a:ext cx="170431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INPUT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830986-3287-56D1-1DAC-2CDC62625477}"/>
              </a:ext>
            </a:extLst>
          </p:cNvPr>
          <p:cNvSpPr txBox="1"/>
          <p:nvPr/>
        </p:nvSpPr>
        <p:spPr>
          <a:xfrm>
            <a:off x="9348720" y="3859887"/>
            <a:ext cx="217880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>
                <a:highlight>
                  <a:srgbClr val="FFFF00"/>
                </a:highlight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OUTPUT</a:t>
            </a:r>
            <a:endParaRPr lang="en-US" sz="5000" b="1" dirty="0">
              <a:highlight>
                <a:srgbClr val="FFFF00"/>
              </a:highlight>
              <a:latin typeface="Helvetica Neue Condensed" panose="02000503000000020004" pitchFamily="2" charset="0"/>
              <a:ea typeface="Helvetica Neue Condensed" panose="02000503000000020004" pitchFamily="2" charset="0"/>
              <a:cs typeface="Helvetica Neue Condensed" panose="02000503000000020004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6E1019-7968-6E1A-34EC-24DE613D78B7}"/>
              </a:ext>
            </a:extLst>
          </p:cNvPr>
          <p:cNvSpPr txBox="1"/>
          <p:nvPr/>
        </p:nvSpPr>
        <p:spPr>
          <a:xfrm rot="20781425">
            <a:off x="3894327" y="2890391"/>
            <a:ext cx="402411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MAGIC BOX OF</a:t>
            </a:r>
          </a:p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MACHINE</a:t>
            </a:r>
          </a:p>
          <a:p>
            <a:pPr algn="ctr"/>
            <a:r>
              <a:rPr lang="en-US" sz="4000" i="1" dirty="0">
                <a:solidFill>
                  <a:schemeClr val="bg1"/>
                </a:solidFill>
                <a:latin typeface="Futura Medium" panose="020B0602020204020303" pitchFamily="34" charset="-79"/>
                <a:ea typeface="Helvetica Neue Condensed Black" panose="02000503000000020004" pitchFamily="2" charset="0"/>
                <a:cs typeface="Futura Medium" panose="020B0602020204020303" pitchFamily="34" charset="-79"/>
              </a:rPr>
              <a:t>LEARNING!</a:t>
            </a:r>
            <a:endParaRPr lang="en-US" sz="4000" i="1" dirty="0">
              <a:solidFill>
                <a:schemeClr val="bg1"/>
              </a:solidFill>
              <a:latin typeface="Futura Medium" panose="020B0602020204020303" pitchFamily="34" charset="-79"/>
              <a:ea typeface="HELVETICA NEUE CONDENSED BLACK" panose="02000503000000020004" pitchFamily="2" charset="0"/>
              <a:cs typeface="Futura Medium" panose="020B0602020204020303" pitchFamily="34" charset="-79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4829727-3EAB-680C-07BD-D043B7B4C420}"/>
              </a:ext>
            </a:extLst>
          </p:cNvPr>
          <p:cNvGrpSpPr/>
          <p:nvPr/>
        </p:nvGrpSpPr>
        <p:grpSpPr>
          <a:xfrm>
            <a:off x="1677600" y="3865320"/>
            <a:ext cx="1587600" cy="793440"/>
            <a:chOff x="1677600" y="3865320"/>
            <a:chExt cx="1587600" cy="7934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3BE7D87A-0689-38E7-8BDE-F4808EEE326E}"/>
                    </a:ext>
                  </a:extLst>
                </p14:cNvPr>
                <p14:cNvContentPartPr/>
                <p14:nvPr/>
              </p14:nvContentPartPr>
              <p14:xfrm>
                <a:off x="2843280" y="4157640"/>
                <a:ext cx="421920" cy="501120"/>
              </p14:xfrm>
            </p:contentPart>
          </mc:Choice>
          <mc:Fallback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3BE7D87A-0689-38E7-8BDE-F4808EEE326E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780280" y="4094640"/>
                  <a:ext cx="547560" cy="626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8F5B4118-0996-4901-E2C1-DEA4701EFBBF}"/>
                    </a:ext>
                  </a:extLst>
                </p14:cNvPr>
                <p14:cNvContentPartPr/>
                <p14:nvPr/>
              </p14:nvContentPartPr>
              <p14:xfrm>
                <a:off x="1677600" y="3865320"/>
                <a:ext cx="1531440" cy="657720"/>
              </p14:xfrm>
            </p:contentPart>
          </mc:Choice>
          <mc:Fallback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8F5B4118-0996-4901-E2C1-DEA4701EFBBF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614960" y="3802680"/>
                  <a:ext cx="1657080" cy="7833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515C0A1-9FDD-8010-07D8-68133F736FE4}"/>
              </a:ext>
            </a:extLst>
          </p:cNvPr>
          <p:cNvGrpSpPr/>
          <p:nvPr/>
        </p:nvGrpSpPr>
        <p:grpSpPr>
          <a:xfrm>
            <a:off x="8688600" y="2703600"/>
            <a:ext cx="1810440" cy="861120"/>
            <a:chOff x="8688600" y="2703600"/>
            <a:chExt cx="1810440" cy="8611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AFFB14DC-4B20-9622-D94B-B2FDFD98D9DB}"/>
                    </a:ext>
                  </a:extLst>
                </p14:cNvPr>
                <p14:cNvContentPartPr/>
                <p14:nvPr/>
              </p14:nvContentPartPr>
              <p14:xfrm>
                <a:off x="8688600" y="2703600"/>
                <a:ext cx="1542600" cy="807120"/>
              </p14:xfrm>
            </p:contentPart>
          </mc:Choice>
          <mc:Fallback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AFFB14DC-4B20-9622-D94B-B2FDFD98D9D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8625960" y="2640960"/>
                  <a:ext cx="1668240" cy="93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25B7E2ED-4CF7-9B21-973C-DDE0B4FB947D}"/>
                    </a:ext>
                  </a:extLst>
                </p14:cNvPr>
                <p14:cNvContentPartPr/>
                <p14:nvPr/>
              </p14:nvContentPartPr>
              <p14:xfrm>
                <a:off x="9924480" y="3230640"/>
                <a:ext cx="574560" cy="334080"/>
              </p14:xfrm>
            </p:contentPart>
          </mc:Choice>
          <mc:Fallback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25B7E2ED-4CF7-9B21-973C-DDE0B4FB947D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861840" y="3168000"/>
                  <a:ext cx="700200" cy="4597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128225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393</Words>
  <Application>Microsoft Macintosh PowerPoint</Application>
  <PresentationFormat>Widescreen</PresentationFormat>
  <Paragraphs>98</Paragraphs>
  <Slides>24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Calibri</vt:lpstr>
      <vt:lpstr>Futura Condensed Medium</vt:lpstr>
      <vt:lpstr>Futura Medium</vt:lpstr>
      <vt:lpstr>Helvetica Neue Condensed</vt:lpstr>
      <vt:lpstr>Helvetica Neue Condensed</vt:lpstr>
      <vt:lpstr>Helvetica Neue Light</vt:lpstr>
      <vt:lpstr>Office Theme</vt:lpstr>
      <vt:lpstr>Machine Learning for Newsrooms</vt:lpstr>
      <vt:lpstr>Machine learning: what and why?</vt:lpstr>
      <vt:lpstr>What is M.L.?</vt:lpstr>
      <vt:lpstr>Two use cases</vt:lpstr>
      <vt:lpstr>How M.L. works</vt:lpstr>
      <vt:lpstr>Be a journalist, not a statistician or data scientist</vt:lpstr>
      <vt:lpstr>PowerPoint Presentation</vt:lpstr>
      <vt:lpstr>“Training” a “model”</vt:lpstr>
      <vt:lpstr>What is a “model”?</vt:lpstr>
      <vt:lpstr>It’s not the tool, it’s how you use it.</vt:lpstr>
      <vt:lpstr>DALL-E, midjourney</vt:lpstr>
      <vt:lpstr>sklearn, tensorflow</vt:lpstr>
      <vt:lpstr>Refinery, VERTEX AI, etc…</vt:lpstr>
      <vt:lpstr>Caution: The machine only reproduces what it’s seen.</vt:lpstr>
      <vt:lpstr>resume screener</vt:lpstr>
      <vt:lpstr>“Bias laundering”</vt:lpstr>
      <vt:lpstr>Is your data complete?</vt:lpstr>
      <vt:lpstr>Where’s your data from?</vt:lpstr>
      <vt:lpstr>“Testing” your model</vt:lpstr>
      <vt:lpstr>“Testing” your model</vt:lpstr>
      <vt:lpstr>Let’s produce some stories!</vt:lpstr>
      <vt:lpstr>Finding unusual data</vt:lpstr>
      <vt:lpstr>Finding bias</vt:lpstr>
      <vt:lpstr>Automating workflows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for Newsrooms</dc:title>
  <dc:creator>Jonathan Soma</dc:creator>
  <cp:lastModifiedBy>Jonathan Soma</cp:lastModifiedBy>
  <cp:revision>18</cp:revision>
  <dcterms:created xsi:type="dcterms:W3CDTF">2022-07-29T17:14:06Z</dcterms:created>
  <dcterms:modified xsi:type="dcterms:W3CDTF">2022-07-30T00:28:52Z</dcterms:modified>
</cp:coreProperties>
</file>

<file path=docProps/thumbnail.jpeg>
</file>